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media/image10.svg" ContentType="image/svg+xml"/>
  <Override PartName="/ppt/media/image5.svg" ContentType="image/svg+xml"/>
  <Override PartName="/ppt/media/image7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9" r:id="rId3"/>
    <p:sldId id="331" r:id="rId4"/>
    <p:sldId id="333" r:id="rId5"/>
    <p:sldId id="340" r:id="rId6"/>
    <p:sldId id="335" r:id="rId7"/>
    <p:sldId id="337" r:id="rId8"/>
    <p:sldId id="357" r:id="rId9"/>
    <p:sldId id="366" r:id="rId10"/>
    <p:sldId id="258" r:id="rId11"/>
    <p:sldId id="264" r:id="rId12"/>
    <p:sldId id="266" r:id="rId13"/>
    <p:sldId id="367" r:id="rId14"/>
    <p:sldId id="344" r:id="rId15"/>
    <p:sldId id="365" r:id="rId16"/>
    <p:sldId id="328" r:id="rId17"/>
  </p:sldIdLst>
  <p:sldSz cx="12192000" cy="6858000"/>
  <p:notesSz cx="6858000" cy="9144000"/>
  <p:embeddedFontLst>
    <p:embeddedFont>
      <p:font typeface="ZCOOL QingKe HuangYou" panose="00000500000000000000" pitchFamily="2" charset="0"/>
      <p:regular r:id="rId21"/>
    </p:embeddedFont>
    <p:embeddedFont>
      <p:font typeface="微软雅黑 Light" panose="020B0502040204020203" pitchFamily="34" charset="-122"/>
      <p:regular r:id="rId22"/>
    </p:embeddedFont>
    <p:embeddedFont>
      <p:font typeface="等线" panose="02010600030101010101" pitchFamily="2" charset="-122"/>
      <p:regular r:id="rId23"/>
    </p:embeddedFont>
  </p:embeddedFontLst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5DFF"/>
    <a:srgbClr val="EAEEF1"/>
    <a:srgbClr val="F5F5F5"/>
    <a:srgbClr val="E8EAED"/>
    <a:srgbClr val="F5F6F8"/>
    <a:srgbClr val="F4F5F7"/>
    <a:srgbClr val="ECECED"/>
    <a:srgbClr val="FBFCFC"/>
    <a:srgbClr val="0031A5"/>
    <a:srgbClr val="1D4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07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620" y="71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20.xml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6088774"/>
            <a:ext cx="12192069" cy="769377"/>
          </a:xfrm>
          <a:prstGeom prst="rect">
            <a:avLst/>
          </a:prstGeom>
          <a:solidFill>
            <a:srgbClr val="165D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75">
              <a:solidFill>
                <a:srgbClr val="165DFF"/>
              </a:solidFill>
            </a:endParaRPr>
          </a:p>
        </p:txBody>
      </p:sp>
      <p:sp>
        <p:nvSpPr>
          <p:cNvPr id="21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0" y="6314688"/>
            <a:ext cx="12192069" cy="332671"/>
          </a:xfrm>
          <a:prstGeom prst="rect">
            <a:avLst/>
          </a:prstGeom>
        </p:spPr>
        <p:txBody>
          <a:bodyPr vert="horz" lIns="34408" tIns="17204" rIns="34408" bIns="17204" rtlCol="0">
            <a:normAutofit/>
          </a:bodyPr>
          <a:lstStyle>
            <a:lvl1pPr marL="0" indent="0" algn="ctr">
              <a:buNone/>
              <a:defRPr sz="5040"/>
            </a:lvl1pPr>
            <a:lvl2pPr marL="960120" indent="0" algn="ctr">
              <a:buNone/>
              <a:defRPr sz="4200"/>
            </a:lvl2pPr>
            <a:lvl3pPr marL="1920240" indent="0" algn="ctr">
              <a:buNone/>
              <a:defRPr sz="3780"/>
            </a:lvl3pPr>
            <a:lvl4pPr marL="2879725" indent="0" algn="ctr">
              <a:buNone/>
              <a:defRPr sz="3360"/>
            </a:lvl4pPr>
            <a:lvl5pPr marL="3839845" indent="0" algn="ctr">
              <a:buNone/>
              <a:defRPr sz="3360"/>
            </a:lvl5pPr>
            <a:lvl6pPr marL="4799965" indent="0" algn="ctr">
              <a:buNone/>
              <a:defRPr sz="3360"/>
            </a:lvl6pPr>
            <a:lvl7pPr marL="5760085" indent="0" algn="ctr">
              <a:buNone/>
              <a:defRPr sz="3360"/>
            </a:lvl7pPr>
            <a:lvl8pPr marL="6720205" indent="0" algn="ctr">
              <a:buNone/>
              <a:defRPr sz="3360"/>
            </a:lvl8pPr>
            <a:lvl9pPr marL="7679690" indent="0" algn="ctr">
              <a:buNone/>
              <a:defRPr sz="3360"/>
            </a:lvl9pPr>
          </a:lstStyle>
          <a:p>
            <a:r>
              <a:rPr lang="zh-CN" altLang="en-US" sz="1315">
                <a:solidFill>
                  <a:schemeClr val="bg1"/>
                </a:solidFill>
                <a:ea typeface="+mn-lt"/>
                <a:cs typeface="+mn-lt"/>
              </a:rPr>
              <a:t>辅助信息</a:t>
            </a:r>
            <a:r>
              <a:rPr lang="en-US" altLang="zh-CN" sz="1315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zh-CN" altLang="en-US" sz="1315">
                <a:solidFill>
                  <a:schemeClr val="bg1"/>
                </a:solidFill>
                <a:ea typeface="+mn-lt"/>
                <a:cs typeface="+mn-lt"/>
              </a:rPr>
              <a:t>作者</a:t>
            </a:r>
            <a:endParaRPr lang="zh-CN" altLang="en-US" sz="1315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04546" y="1122309"/>
            <a:ext cx="11381303" cy="1423225"/>
          </a:xfrm>
        </p:spPr>
        <p:txBody>
          <a:bodyPr anchor="b"/>
          <a:lstStyle>
            <a:lvl1pPr algn="ctr">
              <a:defRPr sz="6020">
                <a:latin typeface="站酷庆科黄油体" panose="02000803000000020004" charset="-122"/>
                <a:ea typeface="站酷庆科黄油体" panose="02000803000000020004" charset="-122"/>
              </a:defRPr>
            </a:lvl1pPr>
          </a:lstStyle>
          <a:p>
            <a:r>
              <a:rPr lang="zh-CN" altLang="en-US"/>
              <a:t>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04546" y="2642007"/>
            <a:ext cx="11381303" cy="2615999"/>
          </a:xfrm>
        </p:spPr>
        <p:txBody>
          <a:bodyPr/>
          <a:lstStyle>
            <a:lvl1pPr marL="0" indent="0" algn="ctr">
              <a:buNone/>
              <a:defRPr sz="1895"/>
            </a:lvl1pPr>
            <a:lvl2pPr marL="361315" indent="0" algn="ctr">
              <a:buNone/>
              <a:defRPr sz="1580"/>
            </a:lvl2pPr>
            <a:lvl3pPr marL="722630" indent="0" algn="ctr">
              <a:buNone/>
              <a:defRPr sz="1425"/>
            </a:lvl3pPr>
            <a:lvl4pPr marL="1083945" indent="0" algn="ctr">
              <a:buNone/>
              <a:defRPr sz="1265"/>
            </a:lvl4pPr>
            <a:lvl5pPr marL="1444625" indent="0" algn="ctr">
              <a:buNone/>
              <a:defRPr sz="1265"/>
            </a:lvl5pPr>
            <a:lvl6pPr marL="1806575" indent="0" algn="ctr">
              <a:buNone/>
              <a:defRPr sz="1265"/>
            </a:lvl6pPr>
            <a:lvl7pPr marL="2167255" indent="0" algn="ctr">
              <a:buNone/>
              <a:defRPr sz="1265"/>
            </a:lvl7pPr>
            <a:lvl8pPr marL="2528570" indent="0" algn="ctr">
              <a:buNone/>
              <a:defRPr sz="1265"/>
            </a:lvl8pPr>
            <a:lvl9pPr marL="2889885" indent="0" algn="ctr">
              <a:buNone/>
              <a:defRPr sz="1265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99859" y="7570065"/>
            <a:ext cx="4064102" cy="195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675"/>
          </a:p>
        </p:txBody>
      </p:sp>
      <p:pic>
        <p:nvPicPr>
          <p:cNvPr id="10" name="图片 9" descr="组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922" y="226216"/>
            <a:ext cx="920923" cy="44668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组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765922" y="226216"/>
            <a:ext cx="920923" cy="44668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中间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122" y="889440"/>
            <a:ext cx="10761938" cy="828349"/>
          </a:xfrm>
        </p:spPr>
        <p:txBody>
          <a:bodyPr/>
          <a:lstStyle>
            <a:lvl1pPr>
              <a:defRPr sz="2635">
                <a:latin typeface="+mj-lt"/>
                <a:ea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711122" y="1852974"/>
            <a:ext cx="10761938" cy="413388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578200" y="7567949"/>
            <a:ext cx="4064102" cy="195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675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中间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122" y="889440"/>
            <a:ext cx="10761938" cy="828349"/>
          </a:xfrm>
        </p:spPr>
        <p:txBody>
          <a:bodyPr/>
          <a:lstStyle>
            <a:lvl1pPr>
              <a:defRPr sz="2635">
                <a:latin typeface="+mj-lt"/>
                <a:ea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711122" y="1852974"/>
            <a:ext cx="10761938" cy="413388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578200" y="7567949"/>
            <a:ext cx="4064102" cy="195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675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中间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453148" y="365635"/>
            <a:ext cx="5332701" cy="6098452"/>
          </a:xfrm>
        </p:spPr>
        <p:txBody>
          <a:bodyPr/>
          <a:lstStyle>
            <a:lvl1pPr marL="0" indent="0">
              <a:buNone/>
              <a:defRPr sz="2525"/>
            </a:lvl1pPr>
            <a:lvl2pPr marL="361315" indent="0">
              <a:buNone/>
              <a:defRPr sz="2215"/>
            </a:lvl2pPr>
            <a:lvl3pPr marL="722630" indent="0">
              <a:buNone/>
              <a:defRPr sz="1895"/>
            </a:lvl3pPr>
            <a:lvl4pPr marL="1083945" indent="0">
              <a:buNone/>
              <a:defRPr sz="1580"/>
            </a:lvl4pPr>
            <a:lvl5pPr marL="1444625" indent="0">
              <a:buNone/>
              <a:defRPr sz="1580"/>
            </a:lvl5pPr>
            <a:lvl6pPr marL="1806575" indent="0">
              <a:buNone/>
              <a:defRPr sz="1580"/>
            </a:lvl6pPr>
            <a:lvl7pPr marL="2167255" indent="0">
              <a:buNone/>
              <a:defRPr sz="1580"/>
            </a:lvl7pPr>
            <a:lvl8pPr marL="2528570" indent="0">
              <a:buNone/>
              <a:defRPr sz="1580"/>
            </a:lvl8pPr>
            <a:lvl9pPr marL="2889885" indent="0">
              <a:buNone/>
              <a:defRPr sz="158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04308" y="1370300"/>
            <a:ext cx="5325054" cy="5094090"/>
          </a:xfrm>
        </p:spPr>
        <p:txBody>
          <a:bodyPr/>
          <a:lstStyle>
            <a:lvl1pPr marL="0" indent="0">
              <a:buNone/>
              <a:defRPr sz="1265">
                <a:solidFill>
                  <a:schemeClr val="tx1"/>
                </a:solidFill>
              </a:defRPr>
            </a:lvl1pPr>
            <a:lvl2pPr marL="361315" indent="0">
              <a:buNone/>
              <a:defRPr sz="1105"/>
            </a:lvl2pPr>
            <a:lvl3pPr marL="722630" indent="0">
              <a:buNone/>
              <a:defRPr sz="945"/>
            </a:lvl3pPr>
            <a:lvl4pPr marL="1083945" indent="0">
              <a:buNone/>
              <a:defRPr sz="790"/>
            </a:lvl4pPr>
            <a:lvl5pPr marL="1444625" indent="0">
              <a:buNone/>
              <a:defRPr sz="790"/>
            </a:lvl5pPr>
            <a:lvl6pPr marL="1806575" indent="0">
              <a:buNone/>
              <a:defRPr sz="790"/>
            </a:lvl6pPr>
            <a:lvl7pPr marL="2167255" indent="0">
              <a:buNone/>
              <a:defRPr sz="790"/>
            </a:lvl7pPr>
            <a:lvl8pPr marL="2528570" indent="0">
              <a:buNone/>
              <a:defRPr sz="790"/>
            </a:lvl8pPr>
            <a:lvl9pPr marL="2889885" indent="0">
              <a:buNone/>
              <a:defRPr sz="79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04621" y="365935"/>
            <a:ext cx="5324591" cy="828646"/>
          </a:xfrm>
        </p:spPr>
        <p:txBody>
          <a:bodyPr/>
          <a:lstStyle>
            <a:lvl1pPr>
              <a:defRPr sz="2635">
                <a:latin typeface="+mj-lt"/>
                <a:ea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中间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453148" y="365635"/>
            <a:ext cx="5332701" cy="6098452"/>
          </a:xfrm>
        </p:spPr>
        <p:txBody>
          <a:bodyPr/>
          <a:lstStyle>
            <a:lvl1pPr marL="0" indent="0">
              <a:buNone/>
              <a:defRPr sz="2525"/>
            </a:lvl1pPr>
            <a:lvl2pPr marL="361315" indent="0">
              <a:buNone/>
              <a:defRPr sz="2215"/>
            </a:lvl2pPr>
            <a:lvl3pPr marL="722630" indent="0">
              <a:buNone/>
              <a:defRPr sz="1895"/>
            </a:lvl3pPr>
            <a:lvl4pPr marL="1083945" indent="0">
              <a:buNone/>
              <a:defRPr sz="1580"/>
            </a:lvl4pPr>
            <a:lvl5pPr marL="1444625" indent="0">
              <a:buNone/>
              <a:defRPr sz="1580"/>
            </a:lvl5pPr>
            <a:lvl6pPr marL="1806575" indent="0">
              <a:buNone/>
              <a:defRPr sz="1580"/>
            </a:lvl6pPr>
            <a:lvl7pPr marL="2167255" indent="0">
              <a:buNone/>
              <a:defRPr sz="1580"/>
            </a:lvl7pPr>
            <a:lvl8pPr marL="2528570" indent="0">
              <a:buNone/>
              <a:defRPr sz="1580"/>
            </a:lvl8pPr>
            <a:lvl9pPr marL="2889885" indent="0">
              <a:buNone/>
              <a:defRPr sz="158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04308" y="1370300"/>
            <a:ext cx="5325054" cy="5094090"/>
          </a:xfrm>
        </p:spPr>
        <p:txBody>
          <a:bodyPr/>
          <a:lstStyle>
            <a:lvl1pPr marL="0" indent="0">
              <a:buNone/>
              <a:defRPr sz="1265">
                <a:solidFill>
                  <a:schemeClr val="tx1"/>
                </a:solidFill>
              </a:defRPr>
            </a:lvl1pPr>
            <a:lvl2pPr marL="361315" indent="0">
              <a:buNone/>
              <a:defRPr sz="1105"/>
            </a:lvl2pPr>
            <a:lvl3pPr marL="722630" indent="0">
              <a:buNone/>
              <a:defRPr sz="945"/>
            </a:lvl3pPr>
            <a:lvl4pPr marL="1083945" indent="0">
              <a:buNone/>
              <a:defRPr sz="790"/>
            </a:lvl4pPr>
            <a:lvl5pPr marL="1444625" indent="0">
              <a:buNone/>
              <a:defRPr sz="790"/>
            </a:lvl5pPr>
            <a:lvl6pPr marL="1806575" indent="0">
              <a:buNone/>
              <a:defRPr sz="790"/>
            </a:lvl6pPr>
            <a:lvl7pPr marL="2167255" indent="0">
              <a:buNone/>
              <a:defRPr sz="790"/>
            </a:lvl7pPr>
            <a:lvl8pPr marL="2528570" indent="0">
              <a:buNone/>
              <a:defRPr sz="790"/>
            </a:lvl8pPr>
            <a:lvl9pPr marL="2889885" indent="0">
              <a:buNone/>
              <a:defRPr sz="79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04621" y="365935"/>
            <a:ext cx="5324591" cy="828646"/>
          </a:xfrm>
        </p:spPr>
        <p:txBody>
          <a:bodyPr/>
          <a:lstStyle>
            <a:lvl1pPr>
              <a:defRPr sz="2635">
                <a:latin typeface="+mj-lt"/>
                <a:ea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中间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453148" y="365635"/>
            <a:ext cx="5332701" cy="6098452"/>
          </a:xfrm>
        </p:spPr>
        <p:txBody>
          <a:bodyPr/>
          <a:lstStyle>
            <a:lvl1pPr marL="0" indent="0">
              <a:buNone/>
              <a:defRPr sz="2525"/>
            </a:lvl1pPr>
            <a:lvl2pPr marL="361315" indent="0">
              <a:buNone/>
              <a:defRPr sz="2215"/>
            </a:lvl2pPr>
            <a:lvl3pPr marL="722630" indent="0">
              <a:buNone/>
              <a:defRPr sz="1895"/>
            </a:lvl3pPr>
            <a:lvl4pPr marL="1083945" indent="0">
              <a:buNone/>
              <a:defRPr sz="1580"/>
            </a:lvl4pPr>
            <a:lvl5pPr marL="1444625" indent="0">
              <a:buNone/>
              <a:defRPr sz="1580"/>
            </a:lvl5pPr>
            <a:lvl6pPr marL="1806575" indent="0">
              <a:buNone/>
              <a:defRPr sz="1580"/>
            </a:lvl6pPr>
            <a:lvl7pPr marL="2167255" indent="0">
              <a:buNone/>
              <a:defRPr sz="1580"/>
            </a:lvl7pPr>
            <a:lvl8pPr marL="2528570" indent="0">
              <a:buNone/>
              <a:defRPr sz="1580"/>
            </a:lvl8pPr>
            <a:lvl9pPr marL="2889885" indent="0">
              <a:buNone/>
              <a:defRPr sz="1580"/>
            </a:lvl9pPr>
          </a:lstStyle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043330" y="-780264"/>
            <a:ext cx="4064102" cy="195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675"/>
          </a:p>
        </p:txBody>
      </p:sp>
      <p:sp>
        <p:nvSpPr>
          <p:cNvPr id="2" name="文本占位符 1"/>
          <p:cNvSpPr>
            <a:spLocks noGrp="1"/>
          </p:cNvSpPr>
          <p:nvPr>
            <p:ph type="body" sz="half" idx="2" hasCustomPrompt="1"/>
            <p:custDataLst>
              <p:tags r:id="rId2"/>
            </p:custDataLst>
          </p:nvPr>
        </p:nvSpPr>
        <p:spPr>
          <a:xfrm>
            <a:off x="404308" y="1370300"/>
            <a:ext cx="5325054" cy="5094090"/>
          </a:xfrm>
        </p:spPr>
        <p:txBody>
          <a:bodyPr/>
          <a:lstStyle>
            <a:lvl1pPr marL="0" indent="0">
              <a:buNone/>
              <a:defRPr sz="1265">
                <a:solidFill>
                  <a:schemeClr val="bg1"/>
                </a:solidFill>
              </a:defRPr>
            </a:lvl1pPr>
            <a:lvl2pPr marL="361315" indent="0">
              <a:buNone/>
              <a:defRPr sz="1105"/>
            </a:lvl2pPr>
            <a:lvl3pPr marL="722630" indent="0">
              <a:buNone/>
              <a:defRPr sz="945"/>
            </a:lvl3pPr>
            <a:lvl4pPr marL="1083945" indent="0">
              <a:buNone/>
              <a:defRPr sz="790"/>
            </a:lvl4pPr>
            <a:lvl5pPr marL="1444625" indent="0">
              <a:buNone/>
              <a:defRPr sz="790"/>
            </a:lvl5pPr>
            <a:lvl6pPr marL="1806575" indent="0">
              <a:buNone/>
              <a:defRPr sz="790"/>
            </a:lvl6pPr>
            <a:lvl7pPr marL="2167255" indent="0">
              <a:buNone/>
              <a:defRPr sz="790"/>
            </a:lvl7pPr>
            <a:lvl8pPr marL="2528570" indent="0">
              <a:buNone/>
              <a:defRPr sz="790"/>
            </a:lvl8pPr>
            <a:lvl9pPr marL="2889885" indent="0">
              <a:buNone/>
              <a:defRPr sz="79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04621" y="365935"/>
            <a:ext cx="5324591" cy="828646"/>
          </a:xfrm>
        </p:spPr>
        <p:txBody>
          <a:bodyPr/>
          <a:lstStyle>
            <a:lvl1pPr>
              <a:defRPr sz="2635">
                <a:solidFill>
                  <a:schemeClr val="bg1"/>
                </a:solidFill>
                <a:latin typeface="+mj-lt"/>
                <a:ea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中间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1578200" y="7567949"/>
            <a:ext cx="4064102" cy="195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675"/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04621" y="365935"/>
            <a:ext cx="11380368" cy="828646"/>
          </a:xfrm>
        </p:spPr>
        <p:txBody>
          <a:bodyPr/>
          <a:lstStyle>
            <a:lvl1pPr>
              <a:defRPr sz="2635">
                <a:solidFill>
                  <a:schemeClr val="bg1"/>
                </a:solidFill>
                <a:latin typeface="+mj-lt"/>
                <a:ea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中间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453148" y="365635"/>
            <a:ext cx="5332701" cy="6098452"/>
          </a:xfrm>
        </p:spPr>
        <p:txBody>
          <a:bodyPr/>
          <a:lstStyle>
            <a:lvl1pPr marL="0" indent="0">
              <a:buNone/>
              <a:defRPr sz="2525"/>
            </a:lvl1pPr>
            <a:lvl2pPr marL="361315" indent="0">
              <a:buNone/>
              <a:defRPr sz="2215"/>
            </a:lvl2pPr>
            <a:lvl3pPr marL="722630" indent="0">
              <a:buNone/>
              <a:defRPr sz="1895"/>
            </a:lvl3pPr>
            <a:lvl4pPr marL="1083945" indent="0">
              <a:buNone/>
              <a:defRPr sz="1580"/>
            </a:lvl4pPr>
            <a:lvl5pPr marL="1444625" indent="0">
              <a:buNone/>
              <a:defRPr sz="1580"/>
            </a:lvl5pPr>
            <a:lvl6pPr marL="1806575" indent="0">
              <a:buNone/>
              <a:defRPr sz="1580"/>
            </a:lvl6pPr>
            <a:lvl7pPr marL="2167255" indent="0">
              <a:buNone/>
              <a:defRPr sz="1580"/>
            </a:lvl7pPr>
            <a:lvl8pPr marL="2528570" indent="0">
              <a:buNone/>
              <a:defRPr sz="1580"/>
            </a:lvl8pPr>
            <a:lvl9pPr marL="2889885" indent="0">
              <a:buNone/>
              <a:defRPr sz="158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04308" y="1370300"/>
            <a:ext cx="5325054" cy="5094090"/>
          </a:xfrm>
        </p:spPr>
        <p:txBody>
          <a:bodyPr/>
          <a:lstStyle>
            <a:lvl1pPr marL="0" indent="0">
              <a:buNone/>
              <a:defRPr sz="1265">
                <a:solidFill>
                  <a:schemeClr val="tx1"/>
                </a:solidFill>
              </a:defRPr>
            </a:lvl1pPr>
            <a:lvl2pPr marL="361315" indent="0">
              <a:buNone/>
              <a:defRPr sz="1105"/>
            </a:lvl2pPr>
            <a:lvl3pPr marL="722630" indent="0">
              <a:buNone/>
              <a:defRPr sz="945"/>
            </a:lvl3pPr>
            <a:lvl4pPr marL="1083945" indent="0">
              <a:buNone/>
              <a:defRPr sz="790"/>
            </a:lvl4pPr>
            <a:lvl5pPr marL="1444625" indent="0">
              <a:buNone/>
              <a:defRPr sz="790"/>
            </a:lvl5pPr>
            <a:lvl6pPr marL="1806575" indent="0">
              <a:buNone/>
              <a:defRPr sz="790"/>
            </a:lvl6pPr>
            <a:lvl7pPr marL="2167255" indent="0">
              <a:buNone/>
              <a:defRPr sz="790"/>
            </a:lvl7pPr>
            <a:lvl8pPr marL="2528570" indent="0">
              <a:buNone/>
              <a:defRPr sz="790"/>
            </a:lvl8pPr>
            <a:lvl9pPr marL="2889885" indent="0">
              <a:buNone/>
              <a:defRPr sz="79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04621" y="365935"/>
            <a:ext cx="5324591" cy="828646"/>
          </a:xfrm>
        </p:spPr>
        <p:txBody>
          <a:bodyPr/>
          <a:lstStyle>
            <a:lvl1pPr>
              <a:defRPr sz="2635">
                <a:latin typeface="+mj-lt"/>
                <a:ea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中间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453148" y="365635"/>
            <a:ext cx="5332701" cy="6098452"/>
          </a:xfrm>
        </p:spPr>
        <p:txBody>
          <a:bodyPr/>
          <a:lstStyle>
            <a:lvl1pPr marL="0" indent="0">
              <a:buNone/>
              <a:defRPr sz="2525"/>
            </a:lvl1pPr>
            <a:lvl2pPr marL="361315" indent="0">
              <a:buNone/>
              <a:defRPr sz="2215"/>
            </a:lvl2pPr>
            <a:lvl3pPr marL="722630" indent="0">
              <a:buNone/>
              <a:defRPr sz="1895"/>
            </a:lvl3pPr>
            <a:lvl4pPr marL="1083945" indent="0">
              <a:buNone/>
              <a:defRPr sz="1580"/>
            </a:lvl4pPr>
            <a:lvl5pPr marL="1444625" indent="0">
              <a:buNone/>
              <a:defRPr sz="1580"/>
            </a:lvl5pPr>
            <a:lvl6pPr marL="1806575" indent="0">
              <a:buNone/>
              <a:defRPr sz="1580"/>
            </a:lvl6pPr>
            <a:lvl7pPr marL="2167255" indent="0">
              <a:buNone/>
              <a:defRPr sz="1580"/>
            </a:lvl7pPr>
            <a:lvl8pPr marL="2528570" indent="0">
              <a:buNone/>
              <a:defRPr sz="1580"/>
            </a:lvl8pPr>
            <a:lvl9pPr marL="2889885" indent="0">
              <a:buNone/>
              <a:defRPr sz="158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04308" y="1370300"/>
            <a:ext cx="5325054" cy="5094090"/>
          </a:xfrm>
        </p:spPr>
        <p:txBody>
          <a:bodyPr/>
          <a:lstStyle>
            <a:lvl1pPr marL="0" indent="0">
              <a:buNone/>
              <a:defRPr sz="1265">
                <a:solidFill>
                  <a:schemeClr val="tx1"/>
                </a:solidFill>
              </a:defRPr>
            </a:lvl1pPr>
            <a:lvl2pPr marL="361315" indent="0">
              <a:buNone/>
              <a:defRPr sz="1105"/>
            </a:lvl2pPr>
            <a:lvl3pPr marL="722630" indent="0">
              <a:buNone/>
              <a:defRPr sz="945"/>
            </a:lvl3pPr>
            <a:lvl4pPr marL="1083945" indent="0">
              <a:buNone/>
              <a:defRPr sz="790"/>
            </a:lvl4pPr>
            <a:lvl5pPr marL="1444625" indent="0">
              <a:buNone/>
              <a:defRPr sz="790"/>
            </a:lvl5pPr>
            <a:lvl6pPr marL="1806575" indent="0">
              <a:buNone/>
              <a:defRPr sz="790"/>
            </a:lvl6pPr>
            <a:lvl7pPr marL="2167255" indent="0">
              <a:buNone/>
              <a:defRPr sz="790"/>
            </a:lvl7pPr>
            <a:lvl8pPr marL="2528570" indent="0">
              <a:buNone/>
              <a:defRPr sz="790"/>
            </a:lvl8pPr>
            <a:lvl9pPr marL="2889885" indent="0">
              <a:buNone/>
              <a:defRPr sz="79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04621" y="365935"/>
            <a:ext cx="5324591" cy="828646"/>
          </a:xfrm>
        </p:spPr>
        <p:txBody>
          <a:bodyPr/>
          <a:lstStyle>
            <a:lvl1pPr>
              <a:defRPr sz="2635">
                <a:latin typeface="+mj-lt"/>
                <a:ea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15" y="365136"/>
            <a:ext cx="10515787" cy="1325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15" y="1825678"/>
            <a:ext cx="10515787" cy="4351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15" y="6356536"/>
            <a:ext cx="2743249" cy="365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6726F-77A5-41B7-B9C8-819FB0339A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72" y="6356536"/>
            <a:ext cx="4114873" cy="365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754" y="6356536"/>
            <a:ext cx="2743249" cy="365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60575-1E60-459D-9295-179C0BE4517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sldNum="0" hdr="0" ftr="0" dt="0"/>
  <p:txStyles>
    <p:titleStyle>
      <a:lvl1pPr algn="l" defTabSz="722630" rtl="0" eaLnBrk="1" latinLnBrk="0" hangingPunct="1">
        <a:lnSpc>
          <a:spcPct val="90000"/>
        </a:lnSpc>
        <a:spcBef>
          <a:spcPct val="0"/>
        </a:spcBef>
        <a:buNone/>
        <a:defRPr sz="3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722630" rtl="0" eaLnBrk="1" latinLnBrk="0" hangingPunct="1">
        <a:lnSpc>
          <a:spcPct val="90000"/>
        </a:lnSpc>
        <a:spcBef>
          <a:spcPct val="158000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41655" indent="-180975" algn="l" defTabSz="72263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2pPr>
      <a:lvl3pPr marL="902970" indent="-180975" algn="l" defTabSz="72263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64285" indent="-180975" algn="l" defTabSz="72263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625600" indent="-180975" algn="l" defTabSz="72263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987550" indent="-180975" algn="l" defTabSz="72263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348230" indent="-180975" algn="l" defTabSz="72263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709545" indent="-180975" algn="l" defTabSz="72263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3070225" indent="-180975" algn="l" defTabSz="72263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22630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61315" algn="l" defTabSz="722630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722630" algn="l" defTabSz="722630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83945" algn="l" defTabSz="722630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444625" algn="l" defTabSz="722630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806575" algn="l" defTabSz="722630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167255" algn="l" defTabSz="722630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528570" algn="l" defTabSz="722630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889885" algn="l" defTabSz="722630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.xml"/><Relationship Id="rId4" Type="http://schemas.openxmlformats.org/officeDocument/2006/relationships/image" Target="../media/image3.png"/><Relationship Id="rId3" Type="http://schemas.openxmlformats.org/officeDocument/2006/relationships/tags" Target="../tags/tag11.xml"/><Relationship Id="rId2" Type="http://schemas.openxmlformats.org/officeDocument/2006/relationships/image" Target="../media/image2.png"/><Relationship Id="rId1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4.png"/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6.png"/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18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10.sv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hyperlink" Target="https://github.com/chatchat-space/Langchain-Chatchat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3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.xml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5.xml"/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6.xml"/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.xml"/><Relationship Id="rId3" Type="http://schemas.openxmlformats.org/officeDocument/2006/relationships/image" Target="../media/image12.png"/><Relationship Id="rId2" Type="http://schemas.openxmlformats.org/officeDocument/2006/relationships/image" Target="../media/image10.sv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557875" y="927559"/>
            <a:ext cx="11381303" cy="1423225"/>
          </a:xfrm>
        </p:spPr>
        <p:txBody>
          <a:bodyPr>
            <a:normAutofit/>
          </a:bodyPr>
          <a:lstStyle/>
          <a:p>
            <a:r>
              <a:rPr lang="zh-CN" altLang="en-US" sz="7200" dirty="0">
                <a:latin typeface="ZCOOL QingKe HuangYou" panose="00000500000000000000" pitchFamily="2" charset="0"/>
                <a:ea typeface="ZCOOL QingKe HuangYou" panose="00000500000000000000" pitchFamily="2" charset="0"/>
              </a:rPr>
              <a:t>事有必</a:t>
            </a:r>
            <a:r>
              <a:rPr lang="zh-CN" altLang="en-US" sz="7200" dirty="0">
                <a:solidFill>
                  <a:srgbClr val="165D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至</a:t>
            </a:r>
            <a:endParaRPr lang="zh-CN" altLang="en-US" sz="7200" dirty="0">
              <a:solidFill>
                <a:srgbClr val="165DFF"/>
              </a:solidFill>
              <a:latin typeface="ZCOOL QingKe HuangYou" panose="00000500000000000000" pitchFamily="2" charset="0"/>
              <a:ea typeface="ZCOOL QingKe HuangYou" panose="00000500000000000000" pitchFamily="2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5381860" y="2005818"/>
            <a:ext cx="3638166" cy="1423434"/>
          </a:xfrm>
          <a:prstGeom prst="rect">
            <a:avLst/>
          </a:prstGeom>
        </p:spPr>
        <p:txBody>
          <a:bodyPr vert="horz" lIns="145185" tIns="72592" rIns="145185" bIns="72592" rtlCol="0" anchor="b">
            <a:normAutofit fontScale="95000"/>
          </a:bodyPr>
          <a:lstStyle>
            <a:lvl1pPr algn="ctr" defTabSz="5759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站酷庆科黄油体" panose="02000803000000020004" charset="-122"/>
                <a:ea typeface="站酷庆科黄油体" panose="02000803000000020004" charset="-122"/>
                <a:cs typeface="+mj-cs"/>
              </a:defRPr>
            </a:lvl1pPr>
          </a:lstStyle>
          <a:p>
            <a:r>
              <a:rPr lang="zh-CN" altLang="en-US" sz="7620" dirty="0">
                <a:solidFill>
                  <a:srgbClr val="165D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理</a:t>
            </a:r>
            <a:r>
              <a:rPr lang="zh-CN" altLang="en-US" sz="7620" dirty="0">
                <a:latin typeface="ZCOOL QingKe HuangYou" panose="00000500000000000000" pitchFamily="2" charset="0"/>
                <a:ea typeface="ZCOOL QingKe HuangYou" panose="00000500000000000000" pitchFamily="2" charset="0"/>
              </a:rPr>
              <a:t>有固然</a:t>
            </a:r>
            <a:endParaRPr lang="zh-CN" altLang="en-US" sz="7620" dirty="0">
              <a:latin typeface="ZCOOL QingKe HuangYou" panose="00000500000000000000" pitchFamily="2" charset="0"/>
              <a:ea typeface="ZCOOL QingKe HuangYou" panose="00000500000000000000" pitchFamily="2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91600" y="3795898"/>
            <a:ext cx="7713979" cy="155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175" dirty="0">
                <a:latin typeface="ZCOOL QingKe HuangYou" panose="00000500000000000000" pitchFamily="2" charset="0"/>
                <a:ea typeface="ZCOOL QingKe HuangYou" panose="00000500000000000000" pitchFamily="2" charset="0"/>
              </a:rPr>
              <a:t>重塑知识库生产力</a:t>
            </a:r>
            <a:r>
              <a:rPr lang="en-US" altLang="zh-CN" sz="3175" dirty="0">
                <a:latin typeface="ZCOOL QingKe HuangYou" panose="00000500000000000000" pitchFamily="2" charset="0"/>
                <a:ea typeface="ZCOOL QingKe HuangYou" panose="00000500000000000000" pitchFamily="2" charset="0"/>
              </a:rPr>
              <a:t>AI</a:t>
            </a:r>
            <a:r>
              <a:rPr lang="zh-CN" altLang="en-US" sz="3175" dirty="0">
                <a:latin typeface="ZCOOL QingKe HuangYou" panose="00000500000000000000" pitchFamily="2" charset="0"/>
                <a:ea typeface="ZCOOL QingKe HuangYou" panose="00000500000000000000" pitchFamily="2" charset="0"/>
              </a:rPr>
              <a:t>框架</a:t>
            </a:r>
            <a:endParaRPr lang="en-US" altLang="zh-CN" sz="3175" dirty="0">
              <a:latin typeface="ZCOOL QingKe HuangYou" panose="00000500000000000000" pitchFamily="2" charset="0"/>
              <a:ea typeface="ZCOOL QingKe HuangYou" panose="00000500000000000000" pitchFamily="2" charset="0"/>
            </a:endParaRPr>
          </a:p>
          <a:p>
            <a:br>
              <a:rPr lang="en-US" altLang="zh-CN" sz="3175" dirty="0">
                <a:latin typeface="ZCOOL QingKe HuangYou" panose="00000500000000000000" pitchFamily="2" charset="0"/>
                <a:ea typeface="ZCOOL QingKe HuangYou" panose="00000500000000000000" pitchFamily="2" charset="0"/>
              </a:rPr>
            </a:br>
            <a:r>
              <a:rPr lang="en-US" altLang="zh-CN" sz="3175" dirty="0">
                <a:solidFill>
                  <a:srgbClr val="165D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Langchain-Chatchat </a:t>
            </a:r>
            <a:r>
              <a:rPr lang="zh-CN" altLang="en-US" sz="3175" dirty="0">
                <a:latin typeface="ZCOOL QingKe HuangYou" panose="00000500000000000000" pitchFamily="2" charset="0"/>
                <a:ea typeface="ZCOOL QingKe HuangYou" panose="00000500000000000000" pitchFamily="2" charset="0"/>
              </a:rPr>
              <a:t>开源项目</a:t>
            </a:r>
            <a:r>
              <a:rPr lang="en-US" altLang="zh-CN" sz="3175" dirty="0">
                <a:latin typeface="ZCOOL QingKe HuangYou" panose="00000500000000000000" pitchFamily="2" charset="0"/>
                <a:ea typeface="ZCOOL QingKe HuangYou" panose="00000500000000000000" pitchFamily="2" charset="0"/>
              </a:rPr>
              <a:t>DEMO</a:t>
            </a:r>
            <a:endParaRPr lang="zh-CN" altLang="en-US" sz="3175" dirty="0"/>
          </a:p>
        </p:txBody>
      </p:sp>
      <p:pic>
        <p:nvPicPr>
          <p:cNvPr id="9" name="图片 8" descr="upload_post_object_v2_38961815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951189"/>
            <a:ext cx="5348962" cy="906816"/>
          </a:xfrm>
          <a:prstGeom prst="rect">
            <a:avLst/>
          </a:prstGeom>
        </p:spPr>
      </p:pic>
      <p:pic>
        <p:nvPicPr>
          <p:cNvPr id="10" name="图片 9" descr="upload_post_object_v2_3191859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49016" y="5951145"/>
            <a:ext cx="6842948" cy="910996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Grp="1" noRot="1" noChangeAspect="1" noMove="1" noResize="1" noUngrp="1"/>
          </p:cNvGrpSpPr>
          <p:nvPr/>
        </p:nvGrpSpPr>
        <p:grpSpPr>
          <a:xfrm rot="16200000">
            <a:off x="-456042" y="3658790"/>
            <a:ext cx="3655741" cy="2743214"/>
            <a:chOff x="-305" y="-1"/>
            <a:chExt cx="3832880" cy="2876136"/>
          </a:xfrm>
        </p:grpSpPr>
        <p:sp>
          <p:nvSpPr>
            <p:cNvPr id="18" name="Freeform: Shape 17"/>
            <p:cNvSpPr/>
            <p:nvPr/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t="4219" r="-139" b="5395"/>
          <a:stretch>
            <a:fillRect/>
          </a:stretch>
        </p:blipFill>
        <p:spPr>
          <a:xfrm>
            <a:off x="275419" y="998369"/>
            <a:ext cx="2440935" cy="4861262"/>
          </a:xfrm>
          <a:prstGeom prst="rect">
            <a:avLst/>
          </a:prstGeom>
        </p:spPr>
      </p:pic>
      <p:pic>
        <p:nvPicPr>
          <p:cNvPr id="2" name="图形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4373" y="6250999"/>
            <a:ext cx="1797601" cy="49800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09143" y="1916471"/>
            <a:ext cx="5582222" cy="352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7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开发时间：2023年10月14日</a:t>
            </a:r>
            <a:endParaRPr lang="zh-CN" altLang="en-US" sz="17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09869" y="2412756"/>
            <a:ext cx="4881908" cy="337628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通过对</a:t>
            </a:r>
            <a:r>
              <a:rPr lang="zh-CN" altLang="en-US" sz="1600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ChatGLM-</a:t>
            </a:r>
            <a:r>
              <a:rPr lang="en-US" altLang="zh-CN" sz="1600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Pro</a:t>
            </a: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进行提示词工程，实现了一个可以提供旅游攻略辅助的工具。</a:t>
            </a:r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比如</a:t>
            </a:r>
            <a:r>
              <a:rPr lang="en-US" altLang="zh-CN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/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/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使用已有的 </a:t>
            </a:r>
            <a:r>
              <a:rPr lang="zh-CN" altLang="en-US" sz="1600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联网工具 </a:t>
            </a: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查询</a:t>
            </a: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知乎</a:t>
            </a: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小红书</a:t>
            </a: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的用户种草数据</a:t>
            </a:r>
            <a:endParaRPr lang="en-US" altLang="zh-CN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/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/>
            <a:r>
              <a:rPr lang="zh-CN" altLang="en-US" sz="1600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使用Zilliz Cloud</a:t>
            </a: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数据库用于干预模型知识以及缓存有用知识</a:t>
            </a:r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/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/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最后，大模型</a:t>
            </a: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根据对这些工具的灵活使用实现</a:t>
            </a:r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基础的旅游攻略推荐</a:t>
            </a:r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75419" y="298562"/>
            <a:ext cx="6165611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i="1" dirty="0">
                <a:solidFill>
                  <a:srgbClr val="0066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打造生产力和生活工具，如此轻松</a:t>
            </a:r>
            <a:endParaRPr lang="zh-CN" altLang="en-US" sz="2800" i="1" dirty="0">
              <a:solidFill>
                <a:srgbClr val="0066FF"/>
              </a:solidFill>
              <a:latin typeface="ZCOOL QingKe HuangYou" panose="00000500000000000000" pitchFamily="2" charset="0"/>
              <a:ea typeface="ZCOOL QingKe HuangYou" panose="00000500000000000000" pitchFamily="2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59341" y="1194029"/>
            <a:ext cx="6165611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i="1" dirty="0">
                <a:solidFill>
                  <a:srgbClr val="0066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Agent</a:t>
            </a:r>
            <a:r>
              <a:rPr lang="zh-CN" altLang="en-US" sz="2800" i="1" dirty="0">
                <a:solidFill>
                  <a:srgbClr val="0066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产品</a:t>
            </a:r>
            <a:r>
              <a:rPr lang="en-US" altLang="zh-CN" sz="2800" i="1" dirty="0">
                <a:solidFill>
                  <a:srgbClr val="0066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  · </a:t>
            </a:r>
            <a:r>
              <a:rPr lang="zh-CN" altLang="en-US" sz="2800" i="1" dirty="0">
                <a:solidFill>
                  <a:srgbClr val="0066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旅游助手</a:t>
            </a:r>
            <a:endParaRPr lang="en-US" altLang="zh-CN" sz="1605" i="1" dirty="0">
              <a:solidFill>
                <a:srgbClr val="155DFF"/>
              </a:solidFill>
            </a:endParaRPr>
          </a:p>
        </p:txBody>
      </p:sp>
      <p:pic>
        <p:nvPicPr>
          <p:cNvPr id="25" name="图片 24" descr="图形用户界面, 文本, 应用程序, 电子邮件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84" y="927560"/>
            <a:ext cx="4398160" cy="47552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4544" r="-703" b="5488"/>
          <a:stretch>
            <a:fillRect/>
          </a:stretch>
        </p:blipFill>
        <p:spPr>
          <a:xfrm>
            <a:off x="825795" y="955665"/>
            <a:ext cx="2260544" cy="4456237"/>
          </a:xfrm>
          <a:prstGeom prst="rect">
            <a:avLst/>
          </a:prstGeom>
        </p:spPr>
      </p:pic>
      <p:pic>
        <p:nvPicPr>
          <p:cNvPr id="2" name="图形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4373" y="6250999"/>
            <a:ext cx="1797601" cy="49800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2389" y="216340"/>
            <a:ext cx="6165611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i="1" dirty="0">
                <a:solidFill>
                  <a:srgbClr val="0066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Agent</a:t>
            </a:r>
            <a:r>
              <a:rPr lang="zh-CN" altLang="en-US" sz="2800" i="1" dirty="0">
                <a:solidFill>
                  <a:srgbClr val="0066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产品</a:t>
            </a:r>
            <a:r>
              <a:rPr lang="en-US" altLang="zh-CN" sz="2800" i="1" dirty="0">
                <a:solidFill>
                  <a:srgbClr val="0066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  · </a:t>
            </a:r>
            <a:r>
              <a:rPr lang="zh-CN" altLang="en-US" sz="2800" i="1" dirty="0">
                <a:solidFill>
                  <a:srgbClr val="0066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旅游助手</a:t>
            </a:r>
            <a:endParaRPr lang="en-US" altLang="zh-CN" sz="1605" i="1" dirty="0">
              <a:solidFill>
                <a:srgbClr val="155DFF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202" y="738274"/>
            <a:ext cx="6807817" cy="46735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25818" y="5603006"/>
            <a:ext cx="9839222" cy="82994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zh-CN" altLang="en-US" sz="2400" i="1" dirty="0">
                <a:solidFill>
                  <a:srgbClr val="0066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基于互联网数据与知识库整合，更加人性化，智能推荐城市，</a:t>
            </a:r>
            <a:r>
              <a:rPr lang="en-US" altLang="zh-CN" sz="2400" i="1" dirty="0">
                <a:solidFill>
                  <a:srgbClr val="0066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Battle </a:t>
            </a:r>
            <a:r>
              <a:rPr lang="zh-CN" altLang="en-US" sz="2400" i="1" dirty="0">
                <a:solidFill>
                  <a:srgbClr val="0066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专业旅行社大模型</a:t>
            </a:r>
            <a:endParaRPr lang="en-US" altLang="zh-CN" sz="1395" i="1" dirty="0">
              <a:solidFill>
                <a:srgbClr val="155DFF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16803" y="2787809"/>
            <a:ext cx="5711449" cy="120545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zh-CN" altLang="en-US" sz="4400" dirty="0">
                <a:solidFill>
                  <a:srgbClr val="165D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走向行业，我们的优势</a:t>
            </a:r>
            <a:endParaRPr lang="zh-CN" altLang="en-US" sz="4400" dirty="0">
              <a:solidFill>
                <a:srgbClr val="165DFF"/>
              </a:solidFill>
              <a:latin typeface="ZCOOL QingKe HuangYou" panose="00000500000000000000" pitchFamily="2" charset="0"/>
              <a:ea typeface="ZCOOL QingKe HuangYou" panose="00000500000000000000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/>
          <p:nvPr/>
        </p:nvSpPr>
        <p:spPr>
          <a:xfrm>
            <a:off x="4418210" y="128352"/>
            <a:ext cx="6293391" cy="828471"/>
          </a:xfrm>
          <a:prstGeom prst="rect">
            <a:avLst/>
          </a:prstGeom>
        </p:spPr>
        <p:txBody>
          <a:bodyPr vert="horz" lIns="145185" tIns="72592" rIns="145185" bIns="72592" rtlCol="0" anchor="ctr">
            <a:normAutofit/>
          </a:bodyPr>
          <a:lstStyle>
            <a:lvl1pPr algn="l" defTabSz="5759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800" dirty="0">
                <a:solidFill>
                  <a:srgbClr val="165D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行业优势</a:t>
            </a:r>
            <a:endParaRPr lang="zh-CN" altLang="en-US" sz="3800" dirty="0">
              <a:solidFill>
                <a:srgbClr val="165DFF"/>
              </a:solidFill>
              <a:latin typeface="ZCOOL QingKe HuangYou" panose="00000500000000000000" pitchFamily="2" charset="0"/>
              <a:ea typeface="ZCOOL QingKe HuangYou" panose="00000500000000000000" pitchFamily="2" charset="0"/>
            </a:endParaRPr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57070" y="379805"/>
            <a:ext cx="4843687" cy="451939"/>
          </a:xfrm>
          <a:prstGeom prst="rect">
            <a:avLst/>
          </a:prstGeom>
        </p:spPr>
      </p:pic>
      <p:sp>
        <p:nvSpPr>
          <p:cNvPr id="7" name="矩形: 圆角 6"/>
          <p:cNvSpPr/>
          <p:nvPr/>
        </p:nvSpPr>
        <p:spPr>
          <a:xfrm>
            <a:off x="224" y="956823"/>
            <a:ext cx="8120817" cy="72591"/>
          </a:xfrm>
          <a:prstGeom prst="roundRect">
            <a:avLst/>
          </a:prstGeom>
          <a:solidFill>
            <a:srgbClr val="165D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60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6576197" y="1825804"/>
            <a:ext cx="5181815" cy="4351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6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0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dirty="0">
                <a:solidFill>
                  <a:srgbClr val="165D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  <a:cs typeface="ZCOOL QingKe HuangYou" panose="00000500000000000000" pitchFamily="2" charset="0"/>
              </a:rPr>
              <a:t>生产计算，控制等定制应用行业</a:t>
            </a:r>
            <a:endParaRPr lang="zh-CN" altLang="en-US" dirty="0">
              <a:solidFill>
                <a:srgbClr val="165DFF"/>
              </a:solidFill>
              <a:latin typeface="ZCOOL QingKe HuangYou" panose="00000500000000000000" pitchFamily="2" charset="0"/>
              <a:ea typeface="ZCOOL QingKe HuangYou" panose="00000500000000000000" pitchFamily="2" charset="0"/>
              <a:cs typeface="ZCOOL QingKe HuangYou" panose="00000500000000000000" pitchFamily="2" charset="0"/>
            </a:endParaRPr>
          </a:p>
          <a:p>
            <a:pPr marL="0" indent="0" algn="ctr">
              <a:buNone/>
            </a:pPr>
            <a:endParaRPr lang="zh-CN" altLang="en-US" dirty="0">
              <a:solidFill>
                <a:srgbClr val="165DFF"/>
              </a:solidFill>
              <a:latin typeface="ZCOOL QingKe HuangYou" panose="00000500000000000000" pitchFamily="2" charset="0"/>
              <a:ea typeface="ZCOOL QingKe HuangYou" panose="00000500000000000000" pitchFamily="2" charset="0"/>
              <a:cs typeface="ZCOOL QingKe HuangYou" panose="00000500000000000000" pitchFamily="2" charset="0"/>
            </a:endParaRPr>
          </a:p>
          <a:p>
            <a:r>
              <a:rPr lang="zh-CN" altLang="en-US" sz="2215" dirty="0">
                <a:latin typeface="等线" panose="02010600030101010101" pitchFamily="2" charset="-122"/>
                <a:ea typeface="等线" panose="02010600030101010101" pitchFamily="2" charset="-122"/>
              </a:rPr>
              <a:t>灵活的开发框架</a:t>
            </a:r>
            <a:endParaRPr lang="en-US" altLang="zh-CN" sz="221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215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丰富知识库体系</a:t>
            </a:r>
            <a:endParaRPr lang="zh-CN" altLang="en-US" sz="2215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215" dirty="0">
                <a:latin typeface="等线" panose="02010600030101010101" pitchFamily="2" charset="-122"/>
                <a:ea typeface="等线" panose="02010600030101010101" pitchFamily="2" charset="-122"/>
              </a:rPr>
              <a:t>知识库评分系统</a:t>
            </a:r>
            <a:endParaRPr lang="zh-CN" altLang="en-US" sz="221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215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强大的</a:t>
            </a:r>
            <a:r>
              <a:rPr lang="zh-CN" altLang="en-US" sz="2215" dirty="0">
                <a:latin typeface="等线" panose="02010600030101010101" pitchFamily="2" charset="-122"/>
                <a:ea typeface="等线" panose="02010600030101010101" pitchFamily="2" charset="-122"/>
              </a:rPr>
              <a:t>核心业务</a:t>
            </a:r>
            <a:endParaRPr lang="zh-CN" altLang="en-US" sz="2215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215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多模态探索</a:t>
            </a:r>
            <a:endParaRPr lang="zh-CN" altLang="en-US" sz="2215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5" name="内容占位符 2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56870" y="1825625"/>
            <a:ext cx="593344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975" indent="-180975" algn="l" defTabSz="722630" rtl="0" eaLnBrk="1" latinLnBrk="0" hangingPunct="1">
              <a:lnSpc>
                <a:spcPct val="90000"/>
              </a:lnSpc>
              <a:spcBef>
                <a:spcPct val="158000"/>
              </a:spcBef>
              <a:buFont typeface="Arial" panose="020B0604020202020204" pitchFamily="34" charset="0"/>
              <a:buChar char="•"/>
              <a:defRPr sz="2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655" indent="-180975" algn="l" defTabSz="722630" rtl="0" eaLnBrk="1" latinLnBrk="0" hangingPunct="1">
              <a:lnSpc>
                <a:spcPct val="90000"/>
              </a:lnSpc>
              <a:spcBef>
                <a:spcPct val="79000"/>
              </a:spcBef>
              <a:buFont typeface="Arial" panose="020B0604020202020204" pitchFamily="34" charset="0"/>
              <a:buChar char="•"/>
              <a:defRPr sz="18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2970" indent="-180975" algn="l" defTabSz="722630" rtl="0" eaLnBrk="1" latinLnBrk="0" hangingPunct="1">
              <a:lnSpc>
                <a:spcPct val="90000"/>
              </a:lnSpc>
              <a:spcBef>
                <a:spcPct val="79000"/>
              </a:spcBef>
              <a:buFont typeface="Arial" panose="020B0604020202020204" pitchFamily="34" charset="0"/>
              <a:buChar char="•"/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4285" indent="-180975" algn="l" defTabSz="722630" rtl="0" eaLnBrk="1" latinLnBrk="0" hangingPunct="1">
              <a:lnSpc>
                <a:spcPct val="90000"/>
              </a:lnSpc>
              <a:spcBef>
                <a:spcPct val="79000"/>
              </a:spcBef>
              <a:buFont typeface="Arial" panose="020B0604020202020204" pitchFamily="34" charset="0"/>
              <a:buChar char="•"/>
              <a:defRPr sz="1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5600" indent="-180975" algn="l" defTabSz="722630" rtl="0" eaLnBrk="1" latinLnBrk="0" hangingPunct="1">
              <a:lnSpc>
                <a:spcPct val="90000"/>
              </a:lnSpc>
              <a:spcBef>
                <a:spcPct val="79000"/>
              </a:spcBef>
              <a:buFont typeface="Arial" panose="020B0604020202020204" pitchFamily="34" charset="0"/>
              <a:buChar char="•"/>
              <a:defRPr sz="1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7550" indent="-180975" algn="l" defTabSz="722630" rtl="0" eaLnBrk="1" latinLnBrk="0" hangingPunct="1">
              <a:lnSpc>
                <a:spcPct val="90000"/>
              </a:lnSpc>
              <a:spcBef>
                <a:spcPct val="79000"/>
              </a:spcBef>
              <a:buFont typeface="Arial" panose="020B0604020202020204" pitchFamily="34" charset="0"/>
              <a:buChar char="•"/>
              <a:defRPr sz="1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230" indent="-180975" algn="l" defTabSz="722630" rtl="0" eaLnBrk="1" latinLnBrk="0" hangingPunct="1">
              <a:lnSpc>
                <a:spcPct val="90000"/>
              </a:lnSpc>
              <a:spcBef>
                <a:spcPct val="79000"/>
              </a:spcBef>
              <a:buFont typeface="Arial" panose="020B0604020202020204" pitchFamily="34" charset="0"/>
              <a:buChar char="•"/>
              <a:defRPr sz="1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9545" indent="-180975" algn="l" defTabSz="722630" rtl="0" eaLnBrk="1" latinLnBrk="0" hangingPunct="1">
              <a:lnSpc>
                <a:spcPct val="90000"/>
              </a:lnSpc>
              <a:spcBef>
                <a:spcPct val="79000"/>
              </a:spcBef>
              <a:buFont typeface="Arial" panose="020B0604020202020204" pitchFamily="34" charset="0"/>
              <a:buChar char="•"/>
              <a:defRPr sz="1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70225" indent="-180975" algn="l" defTabSz="722630" rtl="0" eaLnBrk="1" latinLnBrk="0" hangingPunct="1">
              <a:lnSpc>
                <a:spcPct val="90000"/>
              </a:lnSpc>
              <a:spcBef>
                <a:spcPct val="79000"/>
              </a:spcBef>
              <a:buFont typeface="Arial" panose="020B0604020202020204" pitchFamily="34" charset="0"/>
              <a:buChar char="•"/>
              <a:defRPr sz="1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zh-CN" altLang="en-US" sz="2800" dirty="0">
                <a:solidFill>
                  <a:srgbClr val="165D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  <a:cs typeface="ZCOOL QingKe HuangYou" panose="00000500000000000000" pitchFamily="2" charset="0"/>
              </a:rPr>
              <a:t>客服，咨询等大模型快速落地行业</a:t>
            </a:r>
            <a:endParaRPr lang="zh-CN" altLang="en-US" sz="2800" dirty="0">
              <a:solidFill>
                <a:srgbClr val="165DFF"/>
              </a:solidFill>
              <a:latin typeface="ZCOOL QingKe HuangYou" panose="00000500000000000000" pitchFamily="2" charset="0"/>
              <a:ea typeface="ZCOOL QingKe HuangYou" panose="00000500000000000000" pitchFamily="2" charset="0"/>
              <a:cs typeface="ZCOOL QingKe HuangYou" panose="00000500000000000000" pitchFamily="2" charset="0"/>
            </a:endParaRPr>
          </a:p>
          <a:p>
            <a:pPr marL="0" indent="0" algn="ctr">
              <a:lnSpc>
                <a:spcPct val="110000"/>
              </a:lnSpc>
              <a:spcBef>
                <a:spcPts val="1020"/>
              </a:spcBef>
              <a:buNone/>
            </a:pPr>
            <a:endParaRPr lang="zh-CN" altLang="en-US" sz="2800" dirty="0">
              <a:solidFill>
                <a:srgbClr val="165DFF"/>
              </a:solidFill>
              <a:latin typeface="ZCOOL QingKe HuangYou" panose="00000500000000000000" pitchFamily="2" charset="0"/>
              <a:ea typeface="ZCOOL QingKe HuangYou" panose="00000500000000000000" pitchFamily="2" charset="0"/>
              <a:cs typeface="ZCOOL QingKe HuangYou" panose="00000500000000000000" pitchFamily="2" charset="0"/>
            </a:endParaRPr>
          </a:p>
          <a:p>
            <a:pPr>
              <a:lnSpc>
                <a:spcPct val="110000"/>
              </a:lnSpc>
              <a:spcBef>
                <a:spcPts val="1020"/>
              </a:spcBef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更低的成本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ts val="1020"/>
              </a:spcBef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完全本地调用，数据安全保障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ts val="1020"/>
              </a:spcBef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快速开发交付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ts val="1020"/>
              </a:spcBef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灵活应用大模型周边技术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501761" y="1612228"/>
            <a:ext cx="3110850" cy="78126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zh-CN" altLang="en-US" sz="2000" b="1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查特查特</a:t>
            </a:r>
            <a:endParaRPr lang="en-US" altLang="zh-CN" sz="2000" b="1" dirty="0">
              <a:solidFill>
                <a:srgbClr val="165DFF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未来落地的商业模式</a:t>
            </a:r>
            <a:endParaRPr lang="en-US" altLang="zh-CN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1818" y="2431948"/>
            <a:ext cx="4381437" cy="442605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65" dirty="0">
                <a:latin typeface="等线" panose="02010600030101010101" pitchFamily="2" charset="-122"/>
                <a:ea typeface="等线" panose="02010600030101010101" pitchFamily="2" charset="-122"/>
              </a:rPr>
              <a:t>网站智能客服</a:t>
            </a:r>
            <a:endParaRPr lang="en-US" altLang="zh-CN" sz="166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65" dirty="0">
                <a:latin typeface="等线" panose="02010600030101010101" pitchFamily="2" charset="-122"/>
                <a:ea typeface="等线" panose="02010600030101010101" pitchFamily="2" charset="-122"/>
              </a:rPr>
              <a:t>医药健康咨询</a:t>
            </a:r>
            <a:endParaRPr lang="en-US" altLang="zh-CN" sz="166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65" dirty="0">
                <a:latin typeface="等线" panose="02010600030101010101" pitchFamily="2" charset="-122"/>
                <a:ea typeface="等线" panose="02010600030101010101" pitchFamily="2" charset="-122"/>
              </a:rPr>
              <a:t>银行金融问答</a:t>
            </a:r>
            <a:endParaRPr lang="en-US" altLang="zh-CN" sz="166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65" dirty="0">
                <a:latin typeface="等线" panose="02010600030101010101" pitchFamily="2" charset="-122"/>
                <a:ea typeface="等线" panose="02010600030101010101" pitchFamily="2" charset="-122"/>
              </a:rPr>
              <a:t>高校招生咨询</a:t>
            </a:r>
            <a:endParaRPr lang="en-US" altLang="zh-CN" sz="166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65" dirty="0">
                <a:latin typeface="等线" panose="02010600030101010101" pitchFamily="2" charset="-122"/>
                <a:ea typeface="等线" panose="02010600030101010101" pitchFamily="2" charset="-122"/>
              </a:rPr>
              <a:t>政企规章培训</a:t>
            </a:r>
            <a:endParaRPr lang="en-US" altLang="zh-CN" sz="166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65" dirty="0">
                <a:latin typeface="等线" panose="02010600030101010101" pitchFamily="2" charset="-122"/>
                <a:ea typeface="等线" panose="02010600030101010101" pitchFamily="2" charset="-122"/>
              </a:rPr>
              <a:t>公安情报助手</a:t>
            </a:r>
            <a:endParaRPr lang="en-US" altLang="zh-CN" sz="166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65" dirty="0">
                <a:latin typeface="等线" panose="02010600030101010101" pitchFamily="2" charset="-122"/>
                <a:ea typeface="等线" panose="02010600030101010101" pitchFamily="2" charset="-122"/>
              </a:rPr>
              <a:t>旅游路线推荐</a:t>
            </a:r>
            <a:endParaRPr lang="en-US" altLang="zh-CN" sz="166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65" dirty="0">
                <a:latin typeface="等线" panose="02010600030101010101" pitchFamily="2" charset="-122"/>
                <a:ea typeface="等线" panose="02010600030101010101" pitchFamily="2" charset="-122"/>
              </a:rPr>
              <a:t>…</a:t>
            </a:r>
            <a:endParaRPr lang="en-US" altLang="zh-CN" sz="166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sz="1665" dirty="0">
                <a:latin typeface="等线" panose="02010600030101010101" pitchFamily="2" charset="-122"/>
                <a:ea typeface="等线" panose="02010600030101010101" pitchFamily="2" charset="-122"/>
              </a:rPr>
              <a:t>（以上生态布局和应用在本</a:t>
            </a:r>
            <a:r>
              <a:rPr lang="en-US" altLang="zh-CN" sz="1665" dirty="0">
                <a:latin typeface="等线" panose="02010600030101010101" pitchFamily="2" charset="-122"/>
                <a:ea typeface="等线" panose="02010600030101010101" pitchFamily="2" charset="-122"/>
              </a:rPr>
              <a:t>demo</a:t>
            </a:r>
            <a:r>
              <a:rPr lang="zh-CN" altLang="en-US" sz="1665" dirty="0">
                <a:latin typeface="等线" panose="02010600030101010101" pitchFamily="2" charset="-122"/>
                <a:ea typeface="等线" panose="02010600030101010101" pitchFamily="2" charset="-122"/>
              </a:rPr>
              <a:t>未完成阶段已经收到大量相关行业的需求意向）</a:t>
            </a:r>
            <a:endParaRPr lang="en-US" altLang="zh-CN" sz="166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65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形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394373" y="6250999"/>
            <a:ext cx="1797601" cy="498002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4440103" y="127567"/>
            <a:ext cx="1752354" cy="828471"/>
          </a:xfrm>
          <a:prstGeom prst="rect">
            <a:avLst/>
          </a:prstGeom>
        </p:spPr>
        <p:txBody>
          <a:bodyPr vert="horz" lIns="145185" tIns="72592" rIns="145185" bIns="72592" rtlCol="0" anchor="ctr">
            <a:normAutofit fontScale="97500"/>
          </a:bodyPr>
          <a:lstStyle>
            <a:lvl1pPr algn="l" defTabSz="5759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800" dirty="0">
                <a:solidFill>
                  <a:srgbClr val="165D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行业生态</a:t>
            </a:r>
            <a:endParaRPr lang="zh-CN" altLang="en-US" sz="3800" dirty="0">
              <a:solidFill>
                <a:srgbClr val="165DFF"/>
              </a:solidFill>
              <a:latin typeface="ZCOOL QingKe HuangYou" panose="00000500000000000000" pitchFamily="2" charset="0"/>
              <a:ea typeface="ZCOOL QingKe HuangYou" panose="00000500000000000000" pitchFamily="2" charset="0"/>
            </a:endParaRPr>
          </a:p>
        </p:txBody>
      </p:sp>
      <p:pic>
        <p:nvPicPr>
          <p:cNvPr id="8" name="图形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2661" y="365641"/>
            <a:ext cx="4843687" cy="451939"/>
          </a:xfrm>
          <a:prstGeom prst="rect">
            <a:avLst/>
          </a:prstGeom>
        </p:spPr>
      </p:pic>
      <p:sp>
        <p:nvSpPr>
          <p:cNvPr id="10" name="矩形: 圆角 6"/>
          <p:cNvSpPr/>
          <p:nvPr/>
        </p:nvSpPr>
        <p:spPr>
          <a:xfrm>
            <a:off x="0" y="944917"/>
            <a:ext cx="8120817" cy="72591"/>
          </a:xfrm>
          <a:prstGeom prst="roundRect">
            <a:avLst/>
          </a:prstGeom>
          <a:solidFill>
            <a:srgbClr val="165D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60"/>
          </a:p>
        </p:txBody>
      </p:sp>
      <p:sp>
        <p:nvSpPr>
          <p:cNvPr id="12" name="文本框 11"/>
          <p:cNvSpPr txBox="1"/>
          <p:nvPr/>
        </p:nvSpPr>
        <p:spPr>
          <a:xfrm>
            <a:off x="7480639" y="5148943"/>
            <a:ext cx="31351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通过建立生态圈、许可和订阅费用、联合推广和技术支持和服务等方式实现盈利和商业价值。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4675" y="1612736"/>
            <a:ext cx="4844778" cy="78126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zh-CN" altLang="en-US" sz="2000" b="1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查特查特</a:t>
            </a:r>
            <a:endParaRPr lang="en-US" altLang="zh-CN" sz="2000" b="1" dirty="0">
              <a:solidFill>
                <a:srgbClr val="165DFF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将在各行各业发光发亮</a:t>
            </a:r>
            <a:endParaRPr lang="en-US" altLang="zh-CN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36894" y="2766900"/>
            <a:ext cx="4113208" cy="2822222"/>
            <a:chOff x="3878941" y="1529923"/>
            <a:chExt cx="6176027" cy="3741461"/>
          </a:xfrm>
        </p:grpSpPr>
        <p:grpSp>
          <p:nvGrpSpPr>
            <p:cNvPr id="15" name="Google Shape;126;p16"/>
            <p:cNvGrpSpPr/>
            <p:nvPr/>
          </p:nvGrpSpPr>
          <p:grpSpPr>
            <a:xfrm>
              <a:off x="3878941" y="2380416"/>
              <a:ext cx="4774931" cy="2890968"/>
              <a:chOff x="2560000" y="1874378"/>
              <a:chExt cx="4330824" cy="2622083"/>
            </a:xfrm>
          </p:grpSpPr>
          <p:sp>
            <p:nvSpPr>
              <p:cNvPr id="60" name="Google Shape;127;p16"/>
              <p:cNvSpPr/>
              <p:nvPr/>
            </p:nvSpPr>
            <p:spPr>
              <a:xfrm>
                <a:off x="5445575" y="2410921"/>
                <a:ext cx="212" cy="130074"/>
              </a:xfrm>
              <a:custGeom>
                <a:avLst/>
                <a:gdLst/>
                <a:ahLst/>
                <a:cxnLst/>
                <a:rect l="l" t="t" r="r" b="b"/>
                <a:pathLst>
                  <a:path w="14" h="8573" extrusionOk="0">
                    <a:moveTo>
                      <a:pt x="13" y="1"/>
                    </a:moveTo>
                    <a:lnTo>
                      <a:pt x="0" y="8169"/>
                    </a:lnTo>
                    <a:lnTo>
                      <a:pt x="0" y="8573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2F224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1" name="Google Shape;128;p16"/>
              <p:cNvSpPr/>
              <p:nvPr/>
            </p:nvSpPr>
            <p:spPr>
              <a:xfrm>
                <a:off x="5293233" y="2399853"/>
                <a:ext cx="1596633" cy="588540"/>
              </a:xfrm>
              <a:custGeom>
                <a:avLst/>
                <a:gdLst/>
                <a:ahLst/>
                <a:cxnLst/>
                <a:rect l="l" t="t" r="r" b="b"/>
                <a:pathLst>
                  <a:path w="105232" h="38790" extrusionOk="0">
                    <a:moveTo>
                      <a:pt x="105232" y="144"/>
                    </a:moveTo>
                    <a:lnTo>
                      <a:pt x="105232" y="237"/>
                    </a:lnTo>
                    <a:lnTo>
                      <a:pt x="105232" y="237"/>
                    </a:lnTo>
                    <a:cubicBezTo>
                      <a:pt x="105232" y="206"/>
                      <a:pt x="105232" y="175"/>
                      <a:pt x="105232" y="144"/>
                    </a:cubicBezTo>
                    <a:close/>
                    <a:moveTo>
                      <a:pt x="27" y="1"/>
                    </a:moveTo>
                    <a:lnTo>
                      <a:pt x="14" y="8169"/>
                    </a:lnTo>
                    <a:cubicBezTo>
                      <a:pt x="1" y="11655"/>
                      <a:pt x="1015" y="15128"/>
                      <a:pt x="3044" y="18445"/>
                    </a:cubicBezTo>
                    <a:cubicBezTo>
                      <a:pt x="5594" y="22621"/>
                      <a:pt x="9769" y="26536"/>
                      <a:pt x="15532" y="29866"/>
                    </a:cubicBezTo>
                    <a:cubicBezTo>
                      <a:pt x="16156" y="30230"/>
                      <a:pt x="16793" y="30568"/>
                      <a:pt x="17431" y="30907"/>
                    </a:cubicBezTo>
                    <a:cubicBezTo>
                      <a:pt x="17652" y="31024"/>
                      <a:pt x="17873" y="31128"/>
                      <a:pt x="18081" y="31232"/>
                    </a:cubicBezTo>
                    <a:cubicBezTo>
                      <a:pt x="18523" y="31453"/>
                      <a:pt x="18953" y="31674"/>
                      <a:pt x="19395" y="31882"/>
                    </a:cubicBezTo>
                    <a:cubicBezTo>
                      <a:pt x="19655" y="32012"/>
                      <a:pt x="19928" y="32129"/>
                      <a:pt x="20201" y="32246"/>
                    </a:cubicBezTo>
                    <a:cubicBezTo>
                      <a:pt x="20605" y="32442"/>
                      <a:pt x="21008" y="32624"/>
                      <a:pt x="21424" y="32806"/>
                    </a:cubicBezTo>
                    <a:cubicBezTo>
                      <a:pt x="21710" y="32923"/>
                      <a:pt x="22009" y="33040"/>
                      <a:pt x="22296" y="33157"/>
                    </a:cubicBezTo>
                    <a:cubicBezTo>
                      <a:pt x="22595" y="33287"/>
                      <a:pt x="22881" y="33404"/>
                      <a:pt x="23167" y="33521"/>
                    </a:cubicBezTo>
                    <a:cubicBezTo>
                      <a:pt x="23245" y="33560"/>
                      <a:pt x="23336" y="33586"/>
                      <a:pt x="23427" y="33612"/>
                    </a:cubicBezTo>
                    <a:cubicBezTo>
                      <a:pt x="24325" y="33963"/>
                      <a:pt x="25248" y="34302"/>
                      <a:pt x="26185" y="34627"/>
                    </a:cubicBezTo>
                    <a:cubicBezTo>
                      <a:pt x="26354" y="34679"/>
                      <a:pt x="26497" y="34731"/>
                      <a:pt x="26653" y="34783"/>
                    </a:cubicBezTo>
                    <a:cubicBezTo>
                      <a:pt x="27460" y="35043"/>
                      <a:pt x="28279" y="35290"/>
                      <a:pt x="29099" y="35537"/>
                    </a:cubicBezTo>
                    <a:cubicBezTo>
                      <a:pt x="29242" y="35576"/>
                      <a:pt x="29372" y="35628"/>
                      <a:pt x="29515" y="35667"/>
                    </a:cubicBezTo>
                    <a:cubicBezTo>
                      <a:pt x="29658" y="35706"/>
                      <a:pt x="29840" y="35745"/>
                      <a:pt x="29996" y="35797"/>
                    </a:cubicBezTo>
                    <a:cubicBezTo>
                      <a:pt x="30529" y="35941"/>
                      <a:pt x="31063" y="36084"/>
                      <a:pt x="31609" y="36214"/>
                    </a:cubicBezTo>
                    <a:cubicBezTo>
                      <a:pt x="31934" y="36305"/>
                      <a:pt x="32259" y="36383"/>
                      <a:pt x="32572" y="36461"/>
                    </a:cubicBezTo>
                    <a:cubicBezTo>
                      <a:pt x="33183" y="36604"/>
                      <a:pt x="33781" y="36734"/>
                      <a:pt x="34393" y="36877"/>
                    </a:cubicBezTo>
                    <a:cubicBezTo>
                      <a:pt x="34614" y="36916"/>
                      <a:pt x="34822" y="36968"/>
                      <a:pt x="35030" y="37020"/>
                    </a:cubicBezTo>
                    <a:lnTo>
                      <a:pt x="35199" y="37046"/>
                    </a:lnTo>
                    <a:cubicBezTo>
                      <a:pt x="35745" y="37163"/>
                      <a:pt x="36292" y="37254"/>
                      <a:pt x="36851" y="37358"/>
                    </a:cubicBezTo>
                    <a:cubicBezTo>
                      <a:pt x="37137" y="37410"/>
                      <a:pt x="37423" y="37475"/>
                      <a:pt x="37710" y="37527"/>
                    </a:cubicBezTo>
                    <a:cubicBezTo>
                      <a:pt x="38464" y="37658"/>
                      <a:pt x="39218" y="37775"/>
                      <a:pt x="39986" y="37879"/>
                    </a:cubicBezTo>
                    <a:lnTo>
                      <a:pt x="40246" y="37918"/>
                    </a:lnTo>
                    <a:lnTo>
                      <a:pt x="40259" y="37918"/>
                    </a:lnTo>
                    <a:cubicBezTo>
                      <a:pt x="41092" y="38035"/>
                      <a:pt x="41924" y="38152"/>
                      <a:pt x="42770" y="38243"/>
                    </a:cubicBezTo>
                    <a:cubicBezTo>
                      <a:pt x="42991" y="38269"/>
                      <a:pt x="43225" y="38295"/>
                      <a:pt x="43446" y="38308"/>
                    </a:cubicBezTo>
                    <a:cubicBezTo>
                      <a:pt x="44070" y="38373"/>
                      <a:pt x="44682" y="38438"/>
                      <a:pt x="45293" y="38490"/>
                    </a:cubicBezTo>
                    <a:lnTo>
                      <a:pt x="45345" y="38490"/>
                    </a:lnTo>
                    <a:cubicBezTo>
                      <a:pt x="45644" y="38516"/>
                      <a:pt x="45956" y="38529"/>
                      <a:pt x="46256" y="38555"/>
                    </a:cubicBezTo>
                    <a:cubicBezTo>
                      <a:pt x="46789" y="38594"/>
                      <a:pt x="47309" y="38633"/>
                      <a:pt x="47829" y="38659"/>
                    </a:cubicBezTo>
                    <a:cubicBezTo>
                      <a:pt x="48181" y="38685"/>
                      <a:pt x="48545" y="38685"/>
                      <a:pt x="48896" y="38698"/>
                    </a:cubicBezTo>
                    <a:cubicBezTo>
                      <a:pt x="49377" y="38724"/>
                      <a:pt x="49885" y="38750"/>
                      <a:pt x="50379" y="38763"/>
                    </a:cubicBezTo>
                    <a:lnTo>
                      <a:pt x="50496" y="38763"/>
                    </a:lnTo>
                    <a:cubicBezTo>
                      <a:pt x="51250" y="38776"/>
                      <a:pt x="52018" y="38789"/>
                      <a:pt x="52785" y="38789"/>
                    </a:cubicBezTo>
                    <a:cubicBezTo>
                      <a:pt x="53735" y="38789"/>
                      <a:pt x="54697" y="38776"/>
                      <a:pt x="55647" y="38750"/>
                    </a:cubicBezTo>
                    <a:lnTo>
                      <a:pt x="55907" y="38750"/>
                    </a:lnTo>
                    <a:cubicBezTo>
                      <a:pt x="56141" y="38737"/>
                      <a:pt x="56388" y="38724"/>
                      <a:pt x="56623" y="38711"/>
                    </a:cubicBezTo>
                    <a:cubicBezTo>
                      <a:pt x="57208" y="38685"/>
                      <a:pt x="57793" y="38659"/>
                      <a:pt x="58379" y="38620"/>
                    </a:cubicBezTo>
                    <a:cubicBezTo>
                      <a:pt x="58730" y="38594"/>
                      <a:pt x="59094" y="38568"/>
                      <a:pt x="59445" y="38542"/>
                    </a:cubicBezTo>
                    <a:cubicBezTo>
                      <a:pt x="60005" y="38503"/>
                      <a:pt x="60564" y="38464"/>
                      <a:pt x="61123" y="38412"/>
                    </a:cubicBezTo>
                    <a:cubicBezTo>
                      <a:pt x="61318" y="38386"/>
                      <a:pt x="61513" y="38373"/>
                      <a:pt x="61709" y="38360"/>
                    </a:cubicBezTo>
                    <a:cubicBezTo>
                      <a:pt x="61852" y="38347"/>
                      <a:pt x="61995" y="38321"/>
                      <a:pt x="62138" y="38308"/>
                    </a:cubicBezTo>
                    <a:cubicBezTo>
                      <a:pt x="62996" y="38217"/>
                      <a:pt x="63868" y="38113"/>
                      <a:pt x="64739" y="37996"/>
                    </a:cubicBezTo>
                    <a:cubicBezTo>
                      <a:pt x="64882" y="37983"/>
                      <a:pt x="65038" y="37957"/>
                      <a:pt x="65182" y="37944"/>
                    </a:cubicBezTo>
                    <a:cubicBezTo>
                      <a:pt x="66183" y="37801"/>
                      <a:pt x="67172" y="37645"/>
                      <a:pt x="68160" y="37462"/>
                    </a:cubicBezTo>
                    <a:cubicBezTo>
                      <a:pt x="68251" y="37449"/>
                      <a:pt x="68342" y="37436"/>
                      <a:pt x="68433" y="37423"/>
                    </a:cubicBezTo>
                    <a:cubicBezTo>
                      <a:pt x="68707" y="37371"/>
                      <a:pt x="68980" y="37319"/>
                      <a:pt x="69253" y="37254"/>
                    </a:cubicBezTo>
                    <a:cubicBezTo>
                      <a:pt x="69682" y="37176"/>
                      <a:pt x="70124" y="37098"/>
                      <a:pt x="70554" y="37007"/>
                    </a:cubicBezTo>
                    <a:cubicBezTo>
                      <a:pt x="70944" y="36929"/>
                      <a:pt x="71321" y="36838"/>
                      <a:pt x="71698" y="36747"/>
                    </a:cubicBezTo>
                    <a:cubicBezTo>
                      <a:pt x="72128" y="36656"/>
                      <a:pt x="72557" y="36565"/>
                      <a:pt x="72973" y="36461"/>
                    </a:cubicBezTo>
                    <a:cubicBezTo>
                      <a:pt x="73363" y="36370"/>
                      <a:pt x="73727" y="36266"/>
                      <a:pt x="74105" y="36175"/>
                    </a:cubicBezTo>
                    <a:cubicBezTo>
                      <a:pt x="74534" y="36071"/>
                      <a:pt x="74950" y="35954"/>
                      <a:pt x="75366" y="35849"/>
                    </a:cubicBezTo>
                    <a:cubicBezTo>
                      <a:pt x="75744" y="35745"/>
                      <a:pt x="76108" y="35641"/>
                      <a:pt x="76472" y="35524"/>
                    </a:cubicBezTo>
                    <a:cubicBezTo>
                      <a:pt x="76888" y="35407"/>
                      <a:pt x="77305" y="35277"/>
                      <a:pt x="77708" y="35147"/>
                    </a:cubicBezTo>
                    <a:cubicBezTo>
                      <a:pt x="77877" y="35108"/>
                      <a:pt x="78020" y="35056"/>
                      <a:pt x="78176" y="35017"/>
                    </a:cubicBezTo>
                    <a:cubicBezTo>
                      <a:pt x="78332" y="34965"/>
                      <a:pt x="78462" y="34913"/>
                      <a:pt x="78618" y="34861"/>
                    </a:cubicBezTo>
                    <a:cubicBezTo>
                      <a:pt x="79373" y="34614"/>
                      <a:pt x="80114" y="34354"/>
                      <a:pt x="80843" y="34080"/>
                    </a:cubicBezTo>
                    <a:cubicBezTo>
                      <a:pt x="81051" y="34015"/>
                      <a:pt x="81246" y="33937"/>
                      <a:pt x="81454" y="33859"/>
                    </a:cubicBezTo>
                    <a:cubicBezTo>
                      <a:pt x="82352" y="33521"/>
                      <a:pt x="83236" y="33157"/>
                      <a:pt x="84108" y="32780"/>
                    </a:cubicBezTo>
                    <a:cubicBezTo>
                      <a:pt x="84316" y="32702"/>
                      <a:pt x="84511" y="32611"/>
                      <a:pt x="84706" y="32520"/>
                    </a:cubicBezTo>
                    <a:cubicBezTo>
                      <a:pt x="85408" y="32207"/>
                      <a:pt x="86085" y="31882"/>
                      <a:pt x="86761" y="31557"/>
                    </a:cubicBezTo>
                    <a:cubicBezTo>
                      <a:pt x="86995" y="31440"/>
                      <a:pt x="87229" y="31323"/>
                      <a:pt x="87463" y="31206"/>
                    </a:cubicBezTo>
                    <a:cubicBezTo>
                      <a:pt x="88309" y="30777"/>
                      <a:pt x="89128" y="30334"/>
                      <a:pt x="89922" y="29866"/>
                    </a:cubicBezTo>
                    <a:cubicBezTo>
                      <a:pt x="90169" y="29723"/>
                      <a:pt x="90403" y="29580"/>
                      <a:pt x="90650" y="29437"/>
                    </a:cubicBezTo>
                    <a:cubicBezTo>
                      <a:pt x="90832" y="29333"/>
                      <a:pt x="91015" y="29203"/>
                      <a:pt x="91197" y="29086"/>
                    </a:cubicBezTo>
                    <a:cubicBezTo>
                      <a:pt x="91522" y="28890"/>
                      <a:pt x="91834" y="28695"/>
                      <a:pt x="92133" y="28500"/>
                    </a:cubicBezTo>
                    <a:cubicBezTo>
                      <a:pt x="92432" y="28305"/>
                      <a:pt x="92706" y="28110"/>
                      <a:pt x="92992" y="27915"/>
                    </a:cubicBezTo>
                    <a:cubicBezTo>
                      <a:pt x="93265" y="27720"/>
                      <a:pt x="93577" y="27512"/>
                      <a:pt x="93863" y="27304"/>
                    </a:cubicBezTo>
                    <a:cubicBezTo>
                      <a:pt x="94149" y="27095"/>
                      <a:pt x="94397" y="26900"/>
                      <a:pt x="94657" y="26705"/>
                    </a:cubicBezTo>
                    <a:cubicBezTo>
                      <a:pt x="94917" y="26497"/>
                      <a:pt x="95203" y="26289"/>
                      <a:pt x="95476" y="26068"/>
                    </a:cubicBezTo>
                    <a:cubicBezTo>
                      <a:pt x="95736" y="25860"/>
                      <a:pt x="95970" y="25665"/>
                      <a:pt x="96205" y="25456"/>
                    </a:cubicBezTo>
                    <a:cubicBezTo>
                      <a:pt x="96452" y="25248"/>
                      <a:pt x="96712" y="25027"/>
                      <a:pt x="96959" y="24806"/>
                    </a:cubicBezTo>
                    <a:cubicBezTo>
                      <a:pt x="97050" y="24715"/>
                      <a:pt x="97167" y="24624"/>
                      <a:pt x="97258" y="24533"/>
                    </a:cubicBezTo>
                    <a:cubicBezTo>
                      <a:pt x="97362" y="24442"/>
                      <a:pt x="97440" y="24351"/>
                      <a:pt x="97531" y="24260"/>
                    </a:cubicBezTo>
                    <a:cubicBezTo>
                      <a:pt x="97935" y="23883"/>
                      <a:pt x="98325" y="23492"/>
                      <a:pt x="98702" y="23089"/>
                    </a:cubicBezTo>
                    <a:cubicBezTo>
                      <a:pt x="98845" y="22959"/>
                      <a:pt x="98975" y="22816"/>
                      <a:pt x="99105" y="22673"/>
                    </a:cubicBezTo>
                    <a:cubicBezTo>
                      <a:pt x="99600" y="22153"/>
                      <a:pt x="100055" y="21619"/>
                      <a:pt x="100471" y="21073"/>
                    </a:cubicBezTo>
                    <a:lnTo>
                      <a:pt x="100523" y="21021"/>
                    </a:lnTo>
                    <a:cubicBezTo>
                      <a:pt x="100614" y="20904"/>
                      <a:pt x="100692" y="20787"/>
                      <a:pt x="100783" y="20657"/>
                    </a:cubicBezTo>
                    <a:cubicBezTo>
                      <a:pt x="101043" y="20318"/>
                      <a:pt x="101304" y="19967"/>
                      <a:pt x="101551" y="19616"/>
                    </a:cubicBezTo>
                    <a:cubicBezTo>
                      <a:pt x="101668" y="19434"/>
                      <a:pt x="101785" y="19239"/>
                      <a:pt x="101902" y="19057"/>
                    </a:cubicBezTo>
                    <a:cubicBezTo>
                      <a:pt x="102110" y="18745"/>
                      <a:pt x="102305" y="18432"/>
                      <a:pt x="102487" y="18120"/>
                    </a:cubicBezTo>
                    <a:cubicBezTo>
                      <a:pt x="102526" y="18042"/>
                      <a:pt x="102578" y="17977"/>
                      <a:pt x="102617" y="17899"/>
                    </a:cubicBezTo>
                    <a:cubicBezTo>
                      <a:pt x="102708" y="17756"/>
                      <a:pt x="102760" y="17613"/>
                      <a:pt x="102838" y="17470"/>
                    </a:cubicBezTo>
                    <a:cubicBezTo>
                      <a:pt x="102981" y="17210"/>
                      <a:pt x="103125" y="16950"/>
                      <a:pt x="103242" y="16689"/>
                    </a:cubicBezTo>
                    <a:cubicBezTo>
                      <a:pt x="103359" y="16468"/>
                      <a:pt x="103450" y="16234"/>
                      <a:pt x="103554" y="16013"/>
                    </a:cubicBezTo>
                    <a:cubicBezTo>
                      <a:pt x="103671" y="15753"/>
                      <a:pt x="103788" y="15493"/>
                      <a:pt x="103879" y="15220"/>
                    </a:cubicBezTo>
                    <a:cubicBezTo>
                      <a:pt x="103918" y="15115"/>
                      <a:pt x="103970" y="15011"/>
                      <a:pt x="104009" y="14907"/>
                    </a:cubicBezTo>
                    <a:cubicBezTo>
                      <a:pt x="104061" y="14803"/>
                      <a:pt x="104100" y="14660"/>
                      <a:pt x="104139" y="14530"/>
                    </a:cubicBezTo>
                    <a:cubicBezTo>
                      <a:pt x="104230" y="14283"/>
                      <a:pt x="104308" y="14036"/>
                      <a:pt x="104386" y="13776"/>
                    </a:cubicBezTo>
                    <a:cubicBezTo>
                      <a:pt x="104464" y="13529"/>
                      <a:pt x="104529" y="13294"/>
                      <a:pt x="104594" y="13073"/>
                    </a:cubicBezTo>
                    <a:cubicBezTo>
                      <a:pt x="104659" y="12813"/>
                      <a:pt x="104725" y="12566"/>
                      <a:pt x="104777" y="12319"/>
                    </a:cubicBezTo>
                    <a:cubicBezTo>
                      <a:pt x="104803" y="12189"/>
                      <a:pt x="104842" y="12072"/>
                      <a:pt x="104868" y="11955"/>
                    </a:cubicBezTo>
                    <a:cubicBezTo>
                      <a:pt x="104881" y="11838"/>
                      <a:pt x="104894" y="11720"/>
                      <a:pt x="104920" y="11603"/>
                    </a:cubicBezTo>
                    <a:cubicBezTo>
                      <a:pt x="104959" y="11343"/>
                      <a:pt x="104998" y="11096"/>
                      <a:pt x="105037" y="10836"/>
                    </a:cubicBezTo>
                    <a:cubicBezTo>
                      <a:pt x="105076" y="10576"/>
                      <a:pt x="105102" y="10355"/>
                      <a:pt x="105128" y="10121"/>
                    </a:cubicBezTo>
                    <a:cubicBezTo>
                      <a:pt x="105141" y="9886"/>
                      <a:pt x="105167" y="9613"/>
                      <a:pt x="105180" y="9353"/>
                    </a:cubicBezTo>
                    <a:cubicBezTo>
                      <a:pt x="105180" y="9210"/>
                      <a:pt x="105206" y="9080"/>
                      <a:pt x="105206" y="8950"/>
                    </a:cubicBezTo>
                    <a:cubicBezTo>
                      <a:pt x="105219" y="8742"/>
                      <a:pt x="105219" y="8534"/>
                      <a:pt x="105206" y="8326"/>
                    </a:cubicBezTo>
                    <a:lnTo>
                      <a:pt x="105232" y="237"/>
                    </a:lnTo>
                    <a:lnTo>
                      <a:pt x="105232" y="237"/>
                    </a:lnTo>
                    <a:cubicBezTo>
                      <a:pt x="105229" y="557"/>
                      <a:pt x="105218" y="876"/>
                      <a:pt x="105206" y="1184"/>
                    </a:cubicBezTo>
                    <a:cubicBezTo>
                      <a:pt x="105193" y="1445"/>
                      <a:pt x="105167" y="1705"/>
                      <a:pt x="105141" y="1965"/>
                    </a:cubicBezTo>
                    <a:cubicBezTo>
                      <a:pt x="105115" y="2212"/>
                      <a:pt x="105089" y="2433"/>
                      <a:pt x="105063" y="2667"/>
                    </a:cubicBezTo>
                    <a:cubicBezTo>
                      <a:pt x="105037" y="2901"/>
                      <a:pt x="104985" y="3188"/>
                      <a:pt x="104946" y="3435"/>
                    </a:cubicBezTo>
                    <a:cubicBezTo>
                      <a:pt x="104894" y="3695"/>
                      <a:pt x="104855" y="3916"/>
                      <a:pt x="104803" y="4150"/>
                    </a:cubicBezTo>
                    <a:cubicBezTo>
                      <a:pt x="104751" y="4384"/>
                      <a:pt x="104685" y="4657"/>
                      <a:pt x="104607" y="4905"/>
                    </a:cubicBezTo>
                    <a:cubicBezTo>
                      <a:pt x="104542" y="5165"/>
                      <a:pt x="104477" y="5373"/>
                      <a:pt x="104412" y="5620"/>
                    </a:cubicBezTo>
                    <a:cubicBezTo>
                      <a:pt x="104334" y="5854"/>
                      <a:pt x="104243" y="6114"/>
                      <a:pt x="104165" y="6374"/>
                    </a:cubicBezTo>
                    <a:cubicBezTo>
                      <a:pt x="104074" y="6622"/>
                      <a:pt x="103996" y="6830"/>
                      <a:pt x="103905" y="7064"/>
                    </a:cubicBezTo>
                    <a:cubicBezTo>
                      <a:pt x="103801" y="7324"/>
                      <a:pt x="103684" y="7584"/>
                      <a:pt x="103580" y="7844"/>
                    </a:cubicBezTo>
                    <a:cubicBezTo>
                      <a:pt x="103476" y="8078"/>
                      <a:pt x="103372" y="8299"/>
                      <a:pt x="103268" y="8521"/>
                    </a:cubicBezTo>
                    <a:cubicBezTo>
                      <a:pt x="103138" y="8794"/>
                      <a:pt x="103008" y="9054"/>
                      <a:pt x="102864" y="9314"/>
                    </a:cubicBezTo>
                    <a:cubicBezTo>
                      <a:pt x="102747" y="9522"/>
                      <a:pt x="102630" y="9743"/>
                      <a:pt x="102500" y="9964"/>
                    </a:cubicBezTo>
                    <a:cubicBezTo>
                      <a:pt x="102331" y="10277"/>
                      <a:pt x="102123" y="10589"/>
                      <a:pt x="101928" y="10888"/>
                    </a:cubicBezTo>
                    <a:cubicBezTo>
                      <a:pt x="101811" y="11083"/>
                      <a:pt x="101694" y="11265"/>
                      <a:pt x="101564" y="11460"/>
                    </a:cubicBezTo>
                    <a:cubicBezTo>
                      <a:pt x="101330" y="11799"/>
                      <a:pt x="101082" y="12150"/>
                      <a:pt x="100809" y="12488"/>
                    </a:cubicBezTo>
                    <a:cubicBezTo>
                      <a:pt x="100705" y="12631"/>
                      <a:pt x="100601" y="12774"/>
                      <a:pt x="100497" y="12917"/>
                    </a:cubicBezTo>
                    <a:cubicBezTo>
                      <a:pt x="100068" y="13450"/>
                      <a:pt x="99613" y="13984"/>
                      <a:pt x="99131" y="14504"/>
                    </a:cubicBezTo>
                    <a:cubicBezTo>
                      <a:pt x="99001" y="14647"/>
                      <a:pt x="98858" y="14790"/>
                      <a:pt x="98728" y="14933"/>
                    </a:cubicBezTo>
                    <a:cubicBezTo>
                      <a:pt x="98351" y="15324"/>
                      <a:pt x="97961" y="15714"/>
                      <a:pt x="97557" y="16104"/>
                    </a:cubicBezTo>
                    <a:cubicBezTo>
                      <a:pt x="97362" y="16286"/>
                      <a:pt x="97167" y="16468"/>
                      <a:pt x="96972" y="16637"/>
                    </a:cubicBezTo>
                    <a:cubicBezTo>
                      <a:pt x="96738" y="16858"/>
                      <a:pt x="96491" y="17080"/>
                      <a:pt x="96231" y="17288"/>
                    </a:cubicBezTo>
                    <a:cubicBezTo>
                      <a:pt x="95983" y="17509"/>
                      <a:pt x="95749" y="17704"/>
                      <a:pt x="95489" y="17912"/>
                    </a:cubicBezTo>
                    <a:cubicBezTo>
                      <a:pt x="95242" y="18120"/>
                      <a:pt x="94956" y="18328"/>
                      <a:pt x="94683" y="18536"/>
                    </a:cubicBezTo>
                    <a:cubicBezTo>
                      <a:pt x="94397" y="18758"/>
                      <a:pt x="94149" y="18940"/>
                      <a:pt x="93876" y="19135"/>
                    </a:cubicBezTo>
                    <a:cubicBezTo>
                      <a:pt x="93616" y="19343"/>
                      <a:pt x="93304" y="19551"/>
                      <a:pt x="93018" y="19759"/>
                    </a:cubicBezTo>
                    <a:cubicBezTo>
                      <a:pt x="92719" y="19954"/>
                      <a:pt x="92445" y="20149"/>
                      <a:pt x="92159" y="20331"/>
                    </a:cubicBezTo>
                    <a:cubicBezTo>
                      <a:pt x="91860" y="20527"/>
                      <a:pt x="91535" y="20735"/>
                      <a:pt x="91223" y="20930"/>
                    </a:cubicBezTo>
                    <a:cubicBezTo>
                      <a:pt x="90806" y="21190"/>
                      <a:pt x="90390" y="21450"/>
                      <a:pt x="89948" y="21710"/>
                    </a:cubicBezTo>
                    <a:cubicBezTo>
                      <a:pt x="89154" y="22166"/>
                      <a:pt x="88322" y="22608"/>
                      <a:pt x="87489" y="23037"/>
                    </a:cubicBezTo>
                    <a:cubicBezTo>
                      <a:pt x="87255" y="23154"/>
                      <a:pt x="87021" y="23271"/>
                      <a:pt x="86787" y="23388"/>
                    </a:cubicBezTo>
                    <a:cubicBezTo>
                      <a:pt x="86111" y="23726"/>
                      <a:pt x="85421" y="24039"/>
                      <a:pt x="84732" y="24351"/>
                    </a:cubicBezTo>
                    <a:cubicBezTo>
                      <a:pt x="84537" y="24442"/>
                      <a:pt x="84342" y="24533"/>
                      <a:pt x="84134" y="24624"/>
                    </a:cubicBezTo>
                    <a:cubicBezTo>
                      <a:pt x="83262" y="25001"/>
                      <a:pt x="82378" y="25352"/>
                      <a:pt x="81480" y="25704"/>
                    </a:cubicBezTo>
                    <a:cubicBezTo>
                      <a:pt x="81272" y="25769"/>
                      <a:pt x="81077" y="25847"/>
                      <a:pt x="80869" y="25912"/>
                    </a:cubicBezTo>
                    <a:cubicBezTo>
                      <a:pt x="80140" y="26185"/>
                      <a:pt x="79386" y="26445"/>
                      <a:pt x="78644" y="26692"/>
                    </a:cubicBezTo>
                    <a:cubicBezTo>
                      <a:pt x="78332" y="26796"/>
                      <a:pt x="78033" y="26887"/>
                      <a:pt x="77734" y="26991"/>
                    </a:cubicBezTo>
                    <a:cubicBezTo>
                      <a:pt x="77331" y="27108"/>
                      <a:pt x="76914" y="27238"/>
                      <a:pt x="76498" y="27356"/>
                    </a:cubicBezTo>
                    <a:cubicBezTo>
                      <a:pt x="76134" y="27460"/>
                      <a:pt x="75757" y="27577"/>
                      <a:pt x="75392" y="27681"/>
                    </a:cubicBezTo>
                    <a:cubicBezTo>
                      <a:pt x="74976" y="27798"/>
                      <a:pt x="74547" y="27902"/>
                      <a:pt x="74131" y="28006"/>
                    </a:cubicBezTo>
                    <a:cubicBezTo>
                      <a:pt x="73754" y="28097"/>
                      <a:pt x="73376" y="28201"/>
                      <a:pt x="72999" y="28292"/>
                    </a:cubicBezTo>
                    <a:cubicBezTo>
                      <a:pt x="72583" y="28396"/>
                      <a:pt x="72141" y="28487"/>
                      <a:pt x="71711" y="28591"/>
                    </a:cubicBezTo>
                    <a:cubicBezTo>
                      <a:pt x="71334" y="28669"/>
                      <a:pt x="70957" y="28747"/>
                      <a:pt x="70580" y="28838"/>
                    </a:cubicBezTo>
                    <a:cubicBezTo>
                      <a:pt x="70150" y="28929"/>
                      <a:pt x="69708" y="29008"/>
                      <a:pt x="69279" y="29099"/>
                    </a:cubicBezTo>
                    <a:cubicBezTo>
                      <a:pt x="68915" y="29164"/>
                      <a:pt x="68550" y="29229"/>
                      <a:pt x="68186" y="29294"/>
                    </a:cubicBezTo>
                    <a:cubicBezTo>
                      <a:pt x="67198" y="29476"/>
                      <a:pt x="66209" y="29632"/>
                      <a:pt x="65208" y="29775"/>
                    </a:cubicBezTo>
                    <a:cubicBezTo>
                      <a:pt x="65051" y="29788"/>
                      <a:pt x="64908" y="29814"/>
                      <a:pt x="64752" y="29827"/>
                    </a:cubicBezTo>
                    <a:cubicBezTo>
                      <a:pt x="63894" y="29944"/>
                      <a:pt x="63022" y="30048"/>
                      <a:pt x="62151" y="30139"/>
                    </a:cubicBezTo>
                    <a:cubicBezTo>
                      <a:pt x="61826" y="30178"/>
                      <a:pt x="61487" y="30204"/>
                      <a:pt x="61149" y="30243"/>
                    </a:cubicBezTo>
                    <a:cubicBezTo>
                      <a:pt x="60590" y="30295"/>
                      <a:pt x="60031" y="30334"/>
                      <a:pt x="59471" y="30373"/>
                    </a:cubicBezTo>
                    <a:cubicBezTo>
                      <a:pt x="59120" y="30399"/>
                      <a:pt x="58756" y="30425"/>
                      <a:pt x="58405" y="30451"/>
                    </a:cubicBezTo>
                    <a:cubicBezTo>
                      <a:pt x="57819" y="30490"/>
                      <a:pt x="57234" y="30516"/>
                      <a:pt x="56649" y="30542"/>
                    </a:cubicBezTo>
                    <a:cubicBezTo>
                      <a:pt x="56323" y="30555"/>
                      <a:pt x="55998" y="30568"/>
                      <a:pt x="55673" y="30581"/>
                    </a:cubicBezTo>
                    <a:cubicBezTo>
                      <a:pt x="54723" y="30607"/>
                      <a:pt x="53774" y="30633"/>
                      <a:pt x="52811" y="30633"/>
                    </a:cubicBezTo>
                    <a:cubicBezTo>
                      <a:pt x="52018" y="30633"/>
                      <a:pt x="51211" y="30620"/>
                      <a:pt x="50405" y="30594"/>
                    </a:cubicBezTo>
                    <a:cubicBezTo>
                      <a:pt x="49924" y="30581"/>
                      <a:pt x="49429" y="30555"/>
                      <a:pt x="48961" y="30542"/>
                    </a:cubicBezTo>
                    <a:cubicBezTo>
                      <a:pt x="48597" y="30529"/>
                      <a:pt x="48233" y="30516"/>
                      <a:pt x="47868" y="30490"/>
                    </a:cubicBezTo>
                    <a:cubicBezTo>
                      <a:pt x="47348" y="30464"/>
                      <a:pt x="46828" y="30425"/>
                      <a:pt x="46308" y="30386"/>
                    </a:cubicBezTo>
                    <a:cubicBezTo>
                      <a:pt x="45982" y="30360"/>
                      <a:pt x="45657" y="30347"/>
                      <a:pt x="45332" y="30321"/>
                    </a:cubicBezTo>
                    <a:cubicBezTo>
                      <a:pt x="44708" y="30269"/>
                      <a:pt x="44096" y="30204"/>
                      <a:pt x="43485" y="30139"/>
                    </a:cubicBezTo>
                    <a:cubicBezTo>
                      <a:pt x="43251" y="30113"/>
                      <a:pt x="43030" y="30100"/>
                      <a:pt x="42796" y="30074"/>
                    </a:cubicBezTo>
                    <a:cubicBezTo>
                      <a:pt x="41950" y="29983"/>
                      <a:pt x="41118" y="29866"/>
                      <a:pt x="40285" y="29749"/>
                    </a:cubicBezTo>
                    <a:lnTo>
                      <a:pt x="40012" y="29710"/>
                    </a:lnTo>
                    <a:cubicBezTo>
                      <a:pt x="39244" y="29593"/>
                      <a:pt x="38490" y="29476"/>
                      <a:pt x="37749" y="29346"/>
                    </a:cubicBezTo>
                    <a:cubicBezTo>
                      <a:pt x="37449" y="29294"/>
                      <a:pt x="37163" y="29242"/>
                      <a:pt x="36877" y="29190"/>
                    </a:cubicBezTo>
                    <a:cubicBezTo>
                      <a:pt x="36331" y="29086"/>
                      <a:pt x="35784" y="28982"/>
                      <a:pt x="35238" y="28877"/>
                    </a:cubicBezTo>
                    <a:cubicBezTo>
                      <a:pt x="34965" y="28812"/>
                      <a:pt x="34705" y="28760"/>
                      <a:pt x="34432" y="28695"/>
                    </a:cubicBezTo>
                    <a:cubicBezTo>
                      <a:pt x="33820" y="28565"/>
                      <a:pt x="33209" y="28435"/>
                      <a:pt x="32611" y="28292"/>
                    </a:cubicBezTo>
                    <a:cubicBezTo>
                      <a:pt x="32285" y="28214"/>
                      <a:pt x="31973" y="28123"/>
                      <a:pt x="31648" y="28045"/>
                    </a:cubicBezTo>
                    <a:cubicBezTo>
                      <a:pt x="31102" y="27902"/>
                      <a:pt x="30568" y="27759"/>
                      <a:pt x="30022" y="27616"/>
                    </a:cubicBezTo>
                    <a:cubicBezTo>
                      <a:pt x="29723" y="27538"/>
                      <a:pt x="29424" y="27460"/>
                      <a:pt x="29125" y="27356"/>
                    </a:cubicBezTo>
                    <a:cubicBezTo>
                      <a:pt x="28305" y="27121"/>
                      <a:pt x="27486" y="26874"/>
                      <a:pt x="26679" y="26601"/>
                    </a:cubicBezTo>
                    <a:cubicBezTo>
                      <a:pt x="26523" y="26549"/>
                      <a:pt x="26367" y="26497"/>
                      <a:pt x="26211" y="26445"/>
                    </a:cubicBezTo>
                    <a:cubicBezTo>
                      <a:pt x="25274" y="26133"/>
                      <a:pt x="24351" y="25795"/>
                      <a:pt x="23453" y="25443"/>
                    </a:cubicBezTo>
                    <a:cubicBezTo>
                      <a:pt x="23076" y="25287"/>
                      <a:pt x="22699" y="25144"/>
                      <a:pt x="22335" y="24988"/>
                    </a:cubicBezTo>
                    <a:cubicBezTo>
                      <a:pt x="22035" y="24871"/>
                      <a:pt x="21736" y="24754"/>
                      <a:pt x="21450" y="24624"/>
                    </a:cubicBezTo>
                    <a:cubicBezTo>
                      <a:pt x="21034" y="24455"/>
                      <a:pt x="20644" y="24260"/>
                      <a:pt x="20227" y="24078"/>
                    </a:cubicBezTo>
                    <a:cubicBezTo>
                      <a:pt x="19967" y="23961"/>
                      <a:pt x="19694" y="23844"/>
                      <a:pt x="19421" y="23713"/>
                    </a:cubicBezTo>
                    <a:cubicBezTo>
                      <a:pt x="18979" y="23505"/>
                      <a:pt x="18536" y="23284"/>
                      <a:pt x="18107" y="23063"/>
                    </a:cubicBezTo>
                    <a:cubicBezTo>
                      <a:pt x="17886" y="22946"/>
                      <a:pt x="17665" y="22842"/>
                      <a:pt x="17457" y="22738"/>
                    </a:cubicBezTo>
                    <a:cubicBezTo>
                      <a:pt x="16806" y="22400"/>
                      <a:pt x="16182" y="22048"/>
                      <a:pt x="15558" y="21697"/>
                    </a:cubicBezTo>
                    <a:cubicBezTo>
                      <a:pt x="9795" y="18367"/>
                      <a:pt x="5620" y="14452"/>
                      <a:pt x="3070" y="10277"/>
                    </a:cubicBezTo>
                    <a:cubicBezTo>
                      <a:pt x="1848" y="8313"/>
                      <a:pt x="963" y="6166"/>
                      <a:pt x="456" y="3903"/>
                    </a:cubicBezTo>
                    <a:cubicBezTo>
                      <a:pt x="170" y="2628"/>
                      <a:pt x="27" y="1314"/>
                      <a:pt x="27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2" name="Google Shape;129;p16"/>
              <p:cNvSpPr/>
              <p:nvPr/>
            </p:nvSpPr>
            <p:spPr>
              <a:xfrm>
                <a:off x="2710719" y="2684821"/>
                <a:ext cx="1297200" cy="500313"/>
              </a:xfrm>
              <a:custGeom>
                <a:avLst/>
                <a:gdLst/>
                <a:ahLst/>
                <a:cxnLst/>
                <a:rect l="l" t="t" r="r" b="b"/>
                <a:pathLst>
                  <a:path w="85188" h="32975" extrusionOk="0">
                    <a:moveTo>
                      <a:pt x="1" y="32778"/>
                    </a:moveTo>
                    <a:cubicBezTo>
                      <a:pt x="1" y="32787"/>
                      <a:pt x="1" y="32796"/>
                      <a:pt x="1" y="32805"/>
                    </a:cubicBezTo>
                    <a:lnTo>
                      <a:pt x="1" y="32778"/>
                    </a:lnTo>
                    <a:close/>
                    <a:moveTo>
                      <a:pt x="42444" y="0"/>
                    </a:moveTo>
                    <a:cubicBezTo>
                      <a:pt x="41677" y="0"/>
                      <a:pt x="40910" y="13"/>
                      <a:pt x="40142" y="39"/>
                    </a:cubicBezTo>
                    <a:lnTo>
                      <a:pt x="39934" y="39"/>
                    </a:lnTo>
                    <a:cubicBezTo>
                      <a:pt x="39752" y="39"/>
                      <a:pt x="39557" y="52"/>
                      <a:pt x="39362" y="65"/>
                    </a:cubicBezTo>
                    <a:cubicBezTo>
                      <a:pt x="38867" y="78"/>
                      <a:pt x="38399" y="104"/>
                      <a:pt x="37918" y="130"/>
                    </a:cubicBezTo>
                    <a:cubicBezTo>
                      <a:pt x="37632" y="156"/>
                      <a:pt x="37346" y="169"/>
                      <a:pt x="37059" y="195"/>
                    </a:cubicBezTo>
                    <a:cubicBezTo>
                      <a:pt x="36591" y="221"/>
                      <a:pt x="36136" y="260"/>
                      <a:pt x="35681" y="312"/>
                    </a:cubicBezTo>
                    <a:cubicBezTo>
                      <a:pt x="35524" y="325"/>
                      <a:pt x="35355" y="338"/>
                      <a:pt x="35199" y="351"/>
                    </a:cubicBezTo>
                    <a:cubicBezTo>
                      <a:pt x="35095" y="364"/>
                      <a:pt x="34978" y="377"/>
                      <a:pt x="34874" y="390"/>
                    </a:cubicBezTo>
                    <a:cubicBezTo>
                      <a:pt x="34159" y="456"/>
                      <a:pt x="33456" y="547"/>
                      <a:pt x="32741" y="638"/>
                    </a:cubicBezTo>
                    <a:lnTo>
                      <a:pt x="32403" y="677"/>
                    </a:lnTo>
                    <a:cubicBezTo>
                      <a:pt x="31596" y="794"/>
                      <a:pt x="30790" y="924"/>
                      <a:pt x="29996" y="1067"/>
                    </a:cubicBezTo>
                    <a:lnTo>
                      <a:pt x="29762" y="1106"/>
                    </a:lnTo>
                    <a:cubicBezTo>
                      <a:pt x="29554" y="1145"/>
                      <a:pt x="29333" y="1184"/>
                      <a:pt x="29112" y="1236"/>
                    </a:cubicBezTo>
                    <a:cubicBezTo>
                      <a:pt x="28761" y="1301"/>
                      <a:pt x="28409" y="1366"/>
                      <a:pt x="28058" y="1444"/>
                    </a:cubicBezTo>
                    <a:cubicBezTo>
                      <a:pt x="27746" y="1496"/>
                      <a:pt x="27447" y="1574"/>
                      <a:pt x="27135" y="1639"/>
                    </a:cubicBezTo>
                    <a:cubicBezTo>
                      <a:pt x="26796" y="1717"/>
                      <a:pt x="26445" y="1808"/>
                      <a:pt x="26094" y="1873"/>
                    </a:cubicBezTo>
                    <a:cubicBezTo>
                      <a:pt x="25795" y="1951"/>
                      <a:pt x="25496" y="2029"/>
                      <a:pt x="25196" y="2107"/>
                    </a:cubicBezTo>
                    <a:cubicBezTo>
                      <a:pt x="24845" y="2199"/>
                      <a:pt x="24507" y="2290"/>
                      <a:pt x="24169" y="2381"/>
                    </a:cubicBezTo>
                    <a:cubicBezTo>
                      <a:pt x="23870" y="2459"/>
                      <a:pt x="23571" y="2537"/>
                      <a:pt x="23271" y="2641"/>
                    </a:cubicBezTo>
                    <a:cubicBezTo>
                      <a:pt x="22946" y="2732"/>
                      <a:pt x="22608" y="2836"/>
                      <a:pt x="22283" y="2940"/>
                    </a:cubicBezTo>
                    <a:cubicBezTo>
                      <a:pt x="22153" y="2979"/>
                      <a:pt x="22023" y="3005"/>
                      <a:pt x="21906" y="3044"/>
                    </a:cubicBezTo>
                    <a:cubicBezTo>
                      <a:pt x="21775" y="3096"/>
                      <a:pt x="21671" y="3135"/>
                      <a:pt x="21541" y="3174"/>
                    </a:cubicBezTo>
                    <a:cubicBezTo>
                      <a:pt x="20930" y="3369"/>
                      <a:pt x="20332" y="3577"/>
                      <a:pt x="19733" y="3798"/>
                    </a:cubicBezTo>
                    <a:cubicBezTo>
                      <a:pt x="19577" y="3864"/>
                      <a:pt x="19408" y="3916"/>
                      <a:pt x="19252" y="3981"/>
                    </a:cubicBezTo>
                    <a:cubicBezTo>
                      <a:pt x="18524" y="4241"/>
                      <a:pt x="17795" y="4527"/>
                      <a:pt x="17093" y="4839"/>
                    </a:cubicBezTo>
                    <a:cubicBezTo>
                      <a:pt x="16937" y="4917"/>
                      <a:pt x="16768" y="4982"/>
                      <a:pt x="16611" y="5060"/>
                    </a:cubicBezTo>
                    <a:cubicBezTo>
                      <a:pt x="16039" y="5307"/>
                      <a:pt x="15493" y="5567"/>
                      <a:pt x="14947" y="5841"/>
                    </a:cubicBezTo>
                    <a:cubicBezTo>
                      <a:pt x="14764" y="5932"/>
                      <a:pt x="14569" y="6023"/>
                      <a:pt x="14374" y="6127"/>
                    </a:cubicBezTo>
                    <a:cubicBezTo>
                      <a:pt x="13698" y="6465"/>
                      <a:pt x="13034" y="6829"/>
                      <a:pt x="12384" y="7206"/>
                    </a:cubicBezTo>
                    <a:cubicBezTo>
                      <a:pt x="12189" y="7311"/>
                      <a:pt x="11981" y="7428"/>
                      <a:pt x="11799" y="7545"/>
                    </a:cubicBezTo>
                    <a:cubicBezTo>
                      <a:pt x="11630" y="7636"/>
                      <a:pt x="11500" y="7740"/>
                      <a:pt x="11343" y="7831"/>
                    </a:cubicBezTo>
                    <a:cubicBezTo>
                      <a:pt x="11096" y="8000"/>
                      <a:pt x="10836" y="8156"/>
                      <a:pt x="10589" y="8325"/>
                    </a:cubicBezTo>
                    <a:cubicBezTo>
                      <a:pt x="10342" y="8481"/>
                      <a:pt x="10121" y="8637"/>
                      <a:pt x="9900" y="8793"/>
                    </a:cubicBezTo>
                    <a:cubicBezTo>
                      <a:pt x="9665" y="8949"/>
                      <a:pt x="9418" y="9119"/>
                      <a:pt x="9197" y="9275"/>
                    </a:cubicBezTo>
                    <a:cubicBezTo>
                      <a:pt x="8963" y="9444"/>
                      <a:pt x="8755" y="9600"/>
                      <a:pt x="8547" y="9769"/>
                    </a:cubicBezTo>
                    <a:cubicBezTo>
                      <a:pt x="8326" y="9925"/>
                      <a:pt x="8105" y="10107"/>
                      <a:pt x="7896" y="10276"/>
                    </a:cubicBezTo>
                    <a:cubicBezTo>
                      <a:pt x="7688" y="10445"/>
                      <a:pt x="7493" y="10601"/>
                      <a:pt x="7298" y="10784"/>
                    </a:cubicBezTo>
                    <a:cubicBezTo>
                      <a:pt x="7103" y="10953"/>
                      <a:pt x="6895" y="11122"/>
                      <a:pt x="6700" y="11304"/>
                    </a:cubicBezTo>
                    <a:cubicBezTo>
                      <a:pt x="6609" y="11382"/>
                      <a:pt x="6518" y="11447"/>
                      <a:pt x="6440" y="11525"/>
                    </a:cubicBezTo>
                    <a:cubicBezTo>
                      <a:pt x="6362" y="11603"/>
                      <a:pt x="6296" y="11668"/>
                      <a:pt x="6231" y="11746"/>
                    </a:cubicBezTo>
                    <a:cubicBezTo>
                      <a:pt x="5906" y="12058"/>
                      <a:pt x="5581" y="12370"/>
                      <a:pt x="5282" y="12683"/>
                    </a:cubicBezTo>
                    <a:cubicBezTo>
                      <a:pt x="5165" y="12800"/>
                      <a:pt x="5061" y="12917"/>
                      <a:pt x="4957" y="13034"/>
                    </a:cubicBezTo>
                    <a:cubicBezTo>
                      <a:pt x="4566" y="13450"/>
                      <a:pt x="4189" y="13879"/>
                      <a:pt x="3851" y="14322"/>
                    </a:cubicBezTo>
                    <a:lnTo>
                      <a:pt x="3812" y="14361"/>
                    </a:lnTo>
                    <a:cubicBezTo>
                      <a:pt x="3747" y="14452"/>
                      <a:pt x="3682" y="14556"/>
                      <a:pt x="3604" y="14647"/>
                    </a:cubicBezTo>
                    <a:cubicBezTo>
                      <a:pt x="3396" y="14933"/>
                      <a:pt x="3175" y="15206"/>
                      <a:pt x="2980" y="15492"/>
                    </a:cubicBezTo>
                    <a:cubicBezTo>
                      <a:pt x="2889" y="15648"/>
                      <a:pt x="2784" y="15804"/>
                      <a:pt x="2693" y="15948"/>
                    </a:cubicBezTo>
                    <a:cubicBezTo>
                      <a:pt x="2537" y="16195"/>
                      <a:pt x="2368" y="16455"/>
                      <a:pt x="2225" y="16702"/>
                    </a:cubicBezTo>
                    <a:cubicBezTo>
                      <a:pt x="2199" y="16767"/>
                      <a:pt x="2147" y="16819"/>
                      <a:pt x="2121" y="16884"/>
                    </a:cubicBezTo>
                    <a:cubicBezTo>
                      <a:pt x="2056" y="17001"/>
                      <a:pt x="2004" y="17118"/>
                      <a:pt x="1939" y="17222"/>
                    </a:cubicBezTo>
                    <a:cubicBezTo>
                      <a:pt x="1822" y="17443"/>
                      <a:pt x="1718" y="17652"/>
                      <a:pt x="1614" y="17860"/>
                    </a:cubicBezTo>
                    <a:cubicBezTo>
                      <a:pt x="1523" y="18042"/>
                      <a:pt x="1458" y="18224"/>
                      <a:pt x="1367" y="18406"/>
                    </a:cubicBezTo>
                    <a:cubicBezTo>
                      <a:pt x="1276" y="18627"/>
                      <a:pt x="1185" y="18835"/>
                      <a:pt x="1093" y="19056"/>
                    </a:cubicBezTo>
                    <a:cubicBezTo>
                      <a:pt x="1067" y="19134"/>
                      <a:pt x="1015" y="19212"/>
                      <a:pt x="989" y="19303"/>
                    </a:cubicBezTo>
                    <a:cubicBezTo>
                      <a:pt x="963" y="19395"/>
                      <a:pt x="924" y="19512"/>
                      <a:pt x="885" y="19616"/>
                    </a:cubicBezTo>
                    <a:cubicBezTo>
                      <a:pt x="820" y="19811"/>
                      <a:pt x="742" y="20019"/>
                      <a:pt x="677" y="20227"/>
                    </a:cubicBezTo>
                    <a:cubicBezTo>
                      <a:pt x="625" y="20409"/>
                      <a:pt x="573" y="20604"/>
                      <a:pt x="521" y="20786"/>
                    </a:cubicBezTo>
                    <a:cubicBezTo>
                      <a:pt x="469" y="20981"/>
                      <a:pt x="417" y="21203"/>
                      <a:pt x="365" y="21411"/>
                    </a:cubicBezTo>
                    <a:cubicBezTo>
                      <a:pt x="352" y="21515"/>
                      <a:pt x="313" y="21606"/>
                      <a:pt x="300" y="21697"/>
                    </a:cubicBezTo>
                    <a:cubicBezTo>
                      <a:pt x="274" y="21801"/>
                      <a:pt x="274" y="21892"/>
                      <a:pt x="248" y="21983"/>
                    </a:cubicBezTo>
                    <a:cubicBezTo>
                      <a:pt x="209" y="22191"/>
                      <a:pt x="183" y="22399"/>
                      <a:pt x="157" y="22620"/>
                    </a:cubicBezTo>
                    <a:cubicBezTo>
                      <a:pt x="118" y="22829"/>
                      <a:pt x="105" y="22998"/>
                      <a:pt x="92" y="23180"/>
                    </a:cubicBezTo>
                    <a:cubicBezTo>
                      <a:pt x="66" y="23375"/>
                      <a:pt x="53" y="23609"/>
                      <a:pt x="40" y="23817"/>
                    </a:cubicBezTo>
                    <a:cubicBezTo>
                      <a:pt x="40" y="23934"/>
                      <a:pt x="27" y="24038"/>
                      <a:pt x="14" y="24142"/>
                    </a:cubicBezTo>
                    <a:lnTo>
                      <a:pt x="14" y="24637"/>
                    </a:lnTo>
                    <a:lnTo>
                      <a:pt x="1" y="32778"/>
                    </a:lnTo>
                    <a:lnTo>
                      <a:pt x="1" y="32778"/>
                    </a:lnTo>
                    <a:cubicBezTo>
                      <a:pt x="2" y="32514"/>
                      <a:pt x="14" y="32250"/>
                      <a:pt x="27" y="31986"/>
                    </a:cubicBezTo>
                    <a:cubicBezTo>
                      <a:pt x="40" y="31765"/>
                      <a:pt x="53" y="31557"/>
                      <a:pt x="66" y="31348"/>
                    </a:cubicBezTo>
                    <a:cubicBezTo>
                      <a:pt x="92" y="31140"/>
                      <a:pt x="118" y="30971"/>
                      <a:pt x="131" y="30776"/>
                    </a:cubicBezTo>
                    <a:cubicBezTo>
                      <a:pt x="157" y="30581"/>
                      <a:pt x="196" y="30347"/>
                      <a:pt x="235" y="30139"/>
                    </a:cubicBezTo>
                    <a:cubicBezTo>
                      <a:pt x="274" y="29931"/>
                      <a:pt x="313" y="29762"/>
                      <a:pt x="352" y="29566"/>
                    </a:cubicBezTo>
                    <a:cubicBezTo>
                      <a:pt x="391" y="29384"/>
                      <a:pt x="443" y="29163"/>
                      <a:pt x="508" y="28955"/>
                    </a:cubicBezTo>
                    <a:cubicBezTo>
                      <a:pt x="560" y="28747"/>
                      <a:pt x="599" y="28578"/>
                      <a:pt x="664" y="28383"/>
                    </a:cubicBezTo>
                    <a:cubicBezTo>
                      <a:pt x="729" y="28188"/>
                      <a:pt x="794" y="27980"/>
                      <a:pt x="872" y="27771"/>
                    </a:cubicBezTo>
                    <a:cubicBezTo>
                      <a:pt x="937" y="27563"/>
                      <a:pt x="1002" y="27394"/>
                      <a:pt x="1080" y="27212"/>
                    </a:cubicBezTo>
                    <a:cubicBezTo>
                      <a:pt x="1159" y="26991"/>
                      <a:pt x="1250" y="26783"/>
                      <a:pt x="1341" y="26575"/>
                    </a:cubicBezTo>
                    <a:cubicBezTo>
                      <a:pt x="1432" y="26393"/>
                      <a:pt x="1510" y="26210"/>
                      <a:pt x="1601" y="26028"/>
                    </a:cubicBezTo>
                    <a:cubicBezTo>
                      <a:pt x="1705" y="25807"/>
                      <a:pt x="1809" y="25599"/>
                      <a:pt x="1926" y="25391"/>
                    </a:cubicBezTo>
                    <a:cubicBezTo>
                      <a:pt x="2017" y="25209"/>
                      <a:pt x="2108" y="25040"/>
                      <a:pt x="2212" y="24858"/>
                    </a:cubicBezTo>
                    <a:cubicBezTo>
                      <a:pt x="2355" y="24611"/>
                      <a:pt x="2511" y="24363"/>
                      <a:pt x="2680" y="24103"/>
                    </a:cubicBezTo>
                    <a:cubicBezTo>
                      <a:pt x="2771" y="23960"/>
                      <a:pt x="2862" y="23804"/>
                      <a:pt x="2967" y="23661"/>
                    </a:cubicBezTo>
                    <a:cubicBezTo>
                      <a:pt x="3162" y="23375"/>
                      <a:pt x="3370" y="23089"/>
                      <a:pt x="3591" y="22816"/>
                    </a:cubicBezTo>
                    <a:cubicBezTo>
                      <a:pt x="3669" y="22698"/>
                      <a:pt x="3747" y="22581"/>
                      <a:pt x="3838" y="22477"/>
                    </a:cubicBezTo>
                    <a:cubicBezTo>
                      <a:pt x="4176" y="22048"/>
                      <a:pt x="4553" y="21606"/>
                      <a:pt x="4944" y="21190"/>
                    </a:cubicBezTo>
                    <a:cubicBezTo>
                      <a:pt x="5048" y="21072"/>
                      <a:pt x="5152" y="20955"/>
                      <a:pt x="5269" y="20851"/>
                    </a:cubicBezTo>
                    <a:cubicBezTo>
                      <a:pt x="5568" y="20526"/>
                      <a:pt x="5880" y="20214"/>
                      <a:pt x="6205" y="19902"/>
                    </a:cubicBezTo>
                    <a:cubicBezTo>
                      <a:pt x="6375" y="19759"/>
                      <a:pt x="6518" y="19603"/>
                      <a:pt x="6674" y="19460"/>
                    </a:cubicBezTo>
                    <a:cubicBezTo>
                      <a:pt x="6869" y="19290"/>
                      <a:pt x="7077" y="19108"/>
                      <a:pt x="7272" y="18939"/>
                    </a:cubicBezTo>
                    <a:cubicBezTo>
                      <a:pt x="7480" y="18770"/>
                      <a:pt x="7675" y="18601"/>
                      <a:pt x="7883" y="18432"/>
                    </a:cubicBezTo>
                    <a:cubicBezTo>
                      <a:pt x="8079" y="18276"/>
                      <a:pt x="8313" y="18094"/>
                      <a:pt x="8534" y="17925"/>
                    </a:cubicBezTo>
                    <a:cubicBezTo>
                      <a:pt x="8755" y="17756"/>
                      <a:pt x="8950" y="17599"/>
                      <a:pt x="9184" y="17443"/>
                    </a:cubicBezTo>
                    <a:cubicBezTo>
                      <a:pt x="9405" y="17274"/>
                      <a:pt x="9639" y="17118"/>
                      <a:pt x="9874" y="16949"/>
                    </a:cubicBezTo>
                    <a:cubicBezTo>
                      <a:pt x="10121" y="16793"/>
                      <a:pt x="10342" y="16637"/>
                      <a:pt x="10576" y="16481"/>
                    </a:cubicBezTo>
                    <a:cubicBezTo>
                      <a:pt x="10810" y="16325"/>
                      <a:pt x="11070" y="16156"/>
                      <a:pt x="11330" y="16000"/>
                    </a:cubicBezTo>
                    <a:cubicBezTo>
                      <a:pt x="11669" y="15778"/>
                      <a:pt x="12007" y="15570"/>
                      <a:pt x="12358" y="15362"/>
                    </a:cubicBezTo>
                    <a:cubicBezTo>
                      <a:pt x="13008" y="14985"/>
                      <a:pt x="13685" y="14634"/>
                      <a:pt x="14361" y="14283"/>
                    </a:cubicBezTo>
                    <a:cubicBezTo>
                      <a:pt x="14543" y="14192"/>
                      <a:pt x="14738" y="14087"/>
                      <a:pt x="14934" y="13996"/>
                    </a:cubicBezTo>
                    <a:cubicBezTo>
                      <a:pt x="15480" y="13723"/>
                      <a:pt x="16026" y="13463"/>
                      <a:pt x="16585" y="13216"/>
                    </a:cubicBezTo>
                    <a:cubicBezTo>
                      <a:pt x="16755" y="13151"/>
                      <a:pt x="16911" y="13073"/>
                      <a:pt x="17080" y="12995"/>
                    </a:cubicBezTo>
                    <a:cubicBezTo>
                      <a:pt x="17782" y="12696"/>
                      <a:pt x="18498" y="12396"/>
                      <a:pt x="19226" y="12123"/>
                    </a:cubicBezTo>
                    <a:cubicBezTo>
                      <a:pt x="19395" y="12071"/>
                      <a:pt x="19551" y="12006"/>
                      <a:pt x="19720" y="11954"/>
                    </a:cubicBezTo>
                    <a:cubicBezTo>
                      <a:pt x="20319" y="11733"/>
                      <a:pt x="20917" y="11525"/>
                      <a:pt x="21528" y="11317"/>
                    </a:cubicBezTo>
                    <a:cubicBezTo>
                      <a:pt x="21775" y="11239"/>
                      <a:pt x="22023" y="11161"/>
                      <a:pt x="22257" y="11083"/>
                    </a:cubicBezTo>
                    <a:cubicBezTo>
                      <a:pt x="22582" y="10979"/>
                      <a:pt x="22920" y="10875"/>
                      <a:pt x="23258" y="10784"/>
                    </a:cubicBezTo>
                    <a:cubicBezTo>
                      <a:pt x="23558" y="10692"/>
                      <a:pt x="23857" y="10614"/>
                      <a:pt x="24156" y="10523"/>
                    </a:cubicBezTo>
                    <a:cubicBezTo>
                      <a:pt x="24494" y="10432"/>
                      <a:pt x="24832" y="10341"/>
                      <a:pt x="25170" y="10250"/>
                    </a:cubicBezTo>
                    <a:cubicBezTo>
                      <a:pt x="25470" y="10172"/>
                      <a:pt x="25782" y="10094"/>
                      <a:pt x="26081" y="10029"/>
                    </a:cubicBezTo>
                    <a:cubicBezTo>
                      <a:pt x="26419" y="9938"/>
                      <a:pt x="26770" y="9860"/>
                      <a:pt x="27122" y="9782"/>
                    </a:cubicBezTo>
                    <a:cubicBezTo>
                      <a:pt x="27421" y="9717"/>
                      <a:pt x="27733" y="9652"/>
                      <a:pt x="28045" y="9587"/>
                    </a:cubicBezTo>
                    <a:cubicBezTo>
                      <a:pt x="28396" y="9509"/>
                      <a:pt x="28748" y="9444"/>
                      <a:pt x="29099" y="9379"/>
                    </a:cubicBezTo>
                    <a:cubicBezTo>
                      <a:pt x="29398" y="9327"/>
                      <a:pt x="29684" y="9262"/>
                      <a:pt x="29983" y="9210"/>
                    </a:cubicBezTo>
                    <a:cubicBezTo>
                      <a:pt x="30777" y="9080"/>
                      <a:pt x="31583" y="8949"/>
                      <a:pt x="32390" y="8832"/>
                    </a:cubicBezTo>
                    <a:lnTo>
                      <a:pt x="32728" y="8793"/>
                    </a:lnTo>
                    <a:cubicBezTo>
                      <a:pt x="33443" y="8689"/>
                      <a:pt x="34146" y="8611"/>
                      <a:pt x="34861" y="8533"/>
                    </a:cubicBezTo>
                    <a:cubicBezTo>
                      <a:pt x="35134" y="8507"/>
                      <a:pt x="35407" y="8481"/>
                      <a:pt x="35681" y="8455"/>
                    </a:cubicBezTo>
                    <a:cubicBezTo>
                      <a:pt x="36136" y="8416"/>
                      <a:pt x="36591" y="8377"/>
                      <a:pt x="37046" y="8338"/>
                    </a:cubicBezTo>
                    <a:cubicBezTo>
                      <a:pt x="37333" y="8325"/>
                      <a:pt x="37632" y="8299"/>
                      <a:pt x="37918" y="8286"/>
                    </a:cubicBezTo>
                    <a:cubicBezTo>
                      <a:pt x="38399" y="8247"/>
                      <a:pt x="38880" y="8234"/>
                      <a:pt x="39362" y="8208"/>
                    </a:cubicBezTo>
                    <a:cubicBezTo>
                      <a:pt x="39622" y="8195"/>
                      <a:pt x="39882" y="8182"/>
                      <a:pt x="40142" y="8182"/>
                    </a:cubicBezTo>
                    <a:cubicBezTo>
                      <a:pt x="40910" y="8156"/>
                      <a:pt x="41677" y="8143"/>
                      <a:pt x="42444" y="8143"/>
                    </a:cubicBezTo>
                    <a:cubicBezTo>
                      <a:pt x="43095" y="8143"/>
                      <a:pt x="43745" y="8143"/>
                      <a:pt x="44396" y="8169"/>
                    </a:cubicBezTo>
                    <a:cubicBezTo>
                      <a:pt x="44812" y="8182"/>
                      <a:pt x="45228" y="8195"/>
                      <a:pt x="45644" y="8221"/>
                    </a:cubicBezTo>
                    <a:cubicBezTo>
                      <a:pt x="45918" y="8221"/>
                      <a:pt x="46191" y="8234"/>
                      <a:pt x="46464" y="8247"/>
                    </a:cubicBezTo>
                    <a:cubicBezTo>
                      <a:pt x="46919" y="8273"/>
                      <a:pt x="47374" y="8312"/>
                      <a:pt x="47817" y="8338"/>
                    </a:cubicBezTo>
                    <a:cubicBezTo>
                      <a:pt x="48064" y="8364"/>
                      <a:pt x="48298" y="8377"/>
                      <a:pt x="48532" y="8390"/>
                    </a:cubicBezTo>
                    <a:cubicBezTo>
                      <a:pt x="49091" y="8442"/>
                      <a:pt x="49664" y="8494"/>
                      <a:pt x="50223" y="8559"/>
                    </a:cubicBezTo>
                    <a:cubicBezTo>
                      <a:pt x="50340" y="8572"/>
                      <a:pt x="50457" y="8572"/>
                      <a:pt x="50587" y="8585"/>
                    </a:cubicBezTo>
                    <a:cubicBezTo>
                      <a:pt x="51264" y="8663"/>
                      <a:pt x="51940" y="8754"/>
                      <a:pt x="52616" y="8845"/>
                    </a:cubicBezTo>
                    <a:cubicBezTo>
                      <a:pt x="52746" y="8871"/>
                      <a:pt x="52877" y="8884"/>
                      <a:pt x="53020" y="8910"/>
                    </a:cubicBezTo>
                    <a:cubicBezTo>
                      <a:pt x="53566" y="8988"/>
                      <a:pt x="54112" y="9067"/>
                      <a:pt x="54659" y="9171"/>
                    </a:cubicBezTo>
                    <a:cubicBezTo>
                      <a:pt x="54906" y="9210"/>
                      <a:pt x="55153" y="9262"/>
                      <a:pt x="55400" y="9301"/>
                    </a:cubicBezTo>
                    <a:cubicBezTo>
                      <a:pt x="55829" y="9379"/>
                      <a:pt x="56259" y="9470"/>
                      <a:pt x="56688" y="9548"/>
                    </a:cubicBezTo>
                    <a:cubicBezTo>
                      <a:pt x="56909" y="9600"/>
                      <a:pt x="57143" y="9652"/>
                      <a:pt x="57364" y="9691"/>
                    </a:cubicBezTo>
                    <a:cubicBezTo>
                      <a:pt x="57845" y="9795"/>
                      <a:pt x="58327" y="9912"/>
                      <a:pt x="58808" y="10016"/>
                    </a:cubicBezTo>
                    <a:cubicBezTo>
                      <a:pt x="59068" y="10081"/>
                      <a:pt x="59328" y="10159"/>
                      <a:pt x="59588" y="10224"/>
                    </a:cubicBezTo>
                    <a:cubicBezTo>
                      <a:pt x="60031" y="10328"/>
                      <a:pt x="60460" y="10445"/>
                      <a:pt x="60889" y="10562"/>
                    </a:cubicBezTo>
                    <a:cubicBezTo>
                      <a:pt x="61136" y="10627"/>
                      <a:pt x="61383" y="10705"/>
                      <a:pt x="61618" y="10771"/>
                    </a:cubicBezTo>
                    <a:cubicBezTo>
                      <a:pt x="62281" y="10966"/>
                      <a:pt x="62931" y="11161"/>
                      <a:pt x="63569" y="11382"/>
                    </a:cubicBezTo>
                    <a:cubicBezTo>
                      <a:pt x="63699" y="11421"/>
                      <a:pt x="63842" y="11460"/>
                      <a:pt x="63972" y="11512"/>
                    </a:cubicBezTo>
                    <a:cubicBezTo>
                      <a:pt x="64726" y="11759"/>
                      <a:pt x="65481" y="12032"/>
                      <a:pt x="66209" y="12318"/>
                    </a:cubicBezTo>
                    <a:cubicBezTo>
                      <a:pt x="66352" y="12370"/>
                      <a:pt x="66495" y="12435"/>
                      <a:pt x="66652" y="12501"/>
                    </a:cubicBezTo>
                    <a:cubicBezTo>
                      <a:pt x="67627" y="12891"/>
                      <a:pt x="68577" y="13294"/>
                      <a:pt x="69513" y="13736"/>
                    </a:cubicBezTo>
                    <a:cubicBezTo>
                      <a:pt x="69591" y="13788"/>
                      <a:pt x="69669" y="13827"/>
                      <a:pt x="69760" y="13866"/>
                    </a:cubicBezTo>
                    <a:cubicBezTo>
                      <a:pt x="70736" y="14335"/>
                      <a:pt x="71685" y="14829"/>
                      <a:pt x="72609" y="15362"/>
                    </a:cubicBezTo>
                    <a:cubicBezTo>
                      <a:pt x="77357" y="18107"/>
                      <a:pt x="80739" y="21307"/>
                      <a:pt x="82807" y="24741"/>
                    </a:cubicBezTo>
                    <a:cubicBezTo>
                      <a:pt x="84381" y="27355"/>
                      <a:pt x="85161" y="30113"/>
                      <a:pt x="85161" y="32974"/>
                    </a:cubicBezTo>
                    <a:lnTo>
                      <a:pt x="85187" y="24806"/>
                    </a:lnTo>
                    <a:cubicBezTo>
                      <a:pt x="85174" y="21944"/>
                      <a:pt x="84381" y="19199"/>
                      <a:pt x="82807" y="16585"/>
                    </a:cubicBezTo>
                    <a:cubicBezTo>
                      <a:pt x="80752" y="13164"/>
                      <a:pt x="77357" y="9938"/>
                      <a:pt x="72609" y="7206"/>
                    </a:cubicBezTo>
                    <a:cubicBezTo>
                      <a:pt x="71698" y="6673"/>
                      <a:pt x="70736" y="6179"/>
                      <a:pt x="69773" y="5711"/>
                    </a:cubicBezTo>
                    <a:cubicBezTo>
                      <a:pt x="69682" y="5672"/>
                      <a:pt x="69604" y="5620"/>
                      <a:pt x="69513" y="5580"/>
                    </a:cubicBezTo>
                    <a:cubicBezTo>
                      <a:pt x="68590" y="5138"/>
                      <a:pt x="67627" y="4735"/>
                      <a:pt x="66652" y="4345"/>
                    </a:cubicBezTo>
                    <a:cubicBezTo>
                      <a:pt x="66574" y="4306"/>
                      <a:pt x="66482" y="4267"/>
                      <a:pt x="66404" y="4228"/>
                    </a:cubicBezTo>
                    <a:cubicBezTo>
                      <a:pt x="66326" y="4202"/>
                      <a:pt x="66274" y="4189"/>
                      <a:pt x="66209" y="4163"/>
                    </a:cubicBezTo>
                    <a:cubicBezTo>
                      <a:pt x="65481" y="3877"/>
                      <a:pt x="64726" y="3603"/>
                      <a:pt x="63972" y="3343"/>
                    </a:cubicBezTo>
                    <a:cubicBezTo>
                      <a:pt x="63842" y="3304"/>
                      <a:pt x="63712" y="3265"/>
                      <a:pt x="63582" y="3213"/>
                    </a:cubicBezTo>
                    <a:cubicBezTo>
                      <a:pt x="62931" y="3005"/>
                      <a:pt x="62281" y="2797"/>
                      <a:pt x="61631" y="2615"/>
                    </a:cubicBezTo>
                    <a:cubicBezTo>
                      <a:pt x="61514" y="2576"/>
                      <a:pt x="61397" y="2537"/>
                      <a:pt x="61279" y="2511"/>
                    </a:cubicBezTo>
                    <a:cubicBezTo>
                      <a:pt x="61175" y="2472"/>
                      <a:pt x="61019" y="2446"/>
                      <a:pt x="60902" y="2407"/>
                    </a:cubicBezTo>
                    <a:cubicBezTo>
                      <a:pt x="60473" y="2290"/>
                      <a:pt x="60031" y="2173"/>
                      <a:pt x="59601" y="2055"/>
                    </a:cubicBezTo>
                    <a:cubicBezTo>
                      <a:pt x="59328" y="1990"/>
                      <a:pt x="59068" y="1925"/>
                      <a:pt x="58808" y="1860"/>
                    </a:cubicBezTo>
                    <a:cubicBezTo>
                      <a:pt x="58327" y="1743"/>
                      <a:pt x="57845" y="1639"/>
                      <a:pt x="57364" y="1535"/>
                    </a:cubicBezTo>
                    <a:cubicBezTo>
                      <a:pt x="57182" y="1496"/>
                      <a:pt x="57013" y="1457"/>
                      <a:pt x="56831" y="1418"/>
                    </a:cubicBezTo>
                    <a:lnTo>
                      <a:pt x="56701" y="1392"/>
                    </a:lnTo>
                    <a:cubicBezTo>
                      <a:pt x="56272" y="1301"/>
                      <a:pt x="55842" y="1236"/>
                      <a:pt x="55400" y="1145"/>
                    </a:cubicBezTo>
                    <a:cubicBezTo>
                      <a:pt x="55166" y="1106"/>
                      <a:pt x="54919" y="1054"/>
                      <a:pt x="54672" y="1015"/>
                    </a:cubicBezTo>
                    <a:cubicBezTo>
                      <a:pt x="54125" y="924"/>
                      <a:pt x="53566" y="833"/>
                      <a:pt x="53020" y="755"/>
                    </a:cubicBezTo>
                    <a:cubicBezTo>
                      <a:pt x="52890" y="729"/>
                      <a:pt x="52772" y="716"/>
                      <a:pt x="52642" y="690"/>
                    </a:cubicBezTo>
                    <a:lnTo>
                      <a:pt x="52616" y="690"/>
                    </a:lnTo>
                    <a:cubicBezTo>
                      <a:pt x="51953" y="599"/>
                      <a:pt x="51264" y="508"/>
                      <a:pt x="50587" y="430"/>
                    </a:cubicBezTo>
                    <a:cubicBezTo>
                      <a:pt x="50470" y="416"/>
                      <a:pt x="50353" y="416"/>
                      <a:pt x="50236" y="403"/>
                    </a:cubicBezTo>
                    <a:cubicBezTo>
                      <a:pt x="49677" y="338"/>
                      <a:pt x="49104" y="286"/>
                      <a:pt x="48532" y="234"/>
                    </a:cubicBezTo>
                    <a:lnTo>
                      <a:pt x="48506" y="234"/>
                    </a:lnTo>
                    <a:cubicBezTo>
                      <a:pt x="48285" y="221"/>
                      <a:pt x="48077" y="208"/>
                      <a:pt x="47856" y="195"/>
                    </a:cubicBezTo>
                    <a:cubicBezTo>
                      <a:pt x="47400" y="156"/>
                      <a:pt x="46932" y="130"/>
                      <a:pt x="46477" y="104"/>
                    </a:cubicBezTo>
                    <a:cubicBezTo>
                      <a:pt x="46191" y="91"/>
                      <a:pt x="45918" y="78"/>
                      <a:pt x="45644" y="65"/>
                    </a:cubicBezTo>
                    <a:cubicBezTo>
                      <a:pt x="45228" y="52"/>
                      <a:pt x="44812" y="26"/>
                      <a:pt x="44396" y="13"/>
                    </a:cubicBezTo>
                    <a:lnTo>
                      <a:pt x="44305" y="13"/>
                    </a:lnTo>
                    <a:cubicBezTo>
                      <a:pt x="43693" y="0"/>
                      <a:pt x="43069" y="0"/>
                      <a:pt x="4244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3" name="Google Shape;130;p16"/>
              <p:cNvSpPr/>
              <p:nvPr/>
            </p:nvSpPr>
            <p:spPr>
              <a:xfrm>
                <a:off x="4156616" y="3091506"/>
                <a:ext cx="410" cy="131257"/>
              </a:xfrm>
              <a:custGeom>
                <a:avLst/>
                <a:gdLst/>
                <a:ahLst/>
                <a:cxnLst/>
                <a:rect l="l" t="t" r="r" b="b"/>
                <a:pathLst>
                  <a:path w="27" h="8651" extrusionOk="0">
                    <a:moveTo>
                      <a:pt x="26" y="1"/>
                    </a:moveTo>
                    <a:lnTo>
                      <a:pt x="0" y="8182"/>
                    </a:lnTo>
                    <a:lnTo>
                      <a:pt x="0" y="8651"/>
                    </a:lnTo>
                    <a:lnTo>
                      <a:pt x="26" y="469"/>
                    </a:lnTo>
                    <a:lnTo>
                      <a:pt x="26" y="1"/>
                    </a:lnTo>
                    <a:close/>
                  </a:path>
                </a:pathLst>
              </a:custGeom>
              <a:solidFill>
                <a:srgbClr val="2F224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4" name="Google Shape;131;p16"/>
              <p:cNvSpPr/>
              <p:nvPr/>
            </p:nvSpPr>
            <p:spPr>
              <a:xfrm>
                <a:off x="4150487" y="3163535"/>
                <a:ext cx="410" cy="130074"/>
              </a:xfrm>
              <a:custGeom>
                <a:avLst/>
                <a:gdLst/>
                <a:ahLst/>
                <a:cxnLst/>
                <a:rect l="l" t="t" r="r" b="b"/>
                <a:pathLst>
                  <a:path w="27" h="8573" extrusionOk="0">
                    <a:moveTo>
                      <a:pt x="27" y="0"/>
                    </a:moveTo>
                    <a:lnTo>
                      <a:pt x="1" y="8169"/>
                    </a:lnTo>
                    <a:lnTo>
                      <a:pt x="1" y="8572"/>
                    </a:lnTo>
                    <a:lnTo>
                      <a:pt x="27" y="40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2F224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5" name="Google Shape;132;p16"/>
              <p:cNvSpPr/>
              <p:nvPr/>
            </p:nvSpPr>
            <p:spPr>
              <a:xfrm>
                <a:off x="3997963" y="3162350"/>
                <a:ext cx="1596936" cy="588526"/>
              </a:xfrm>
              <a:custGeom>
                <a:avLst/>
                <a:gdLst/>
                <a:ahLst/>
                <a:cxnLst/>
                <a:rect l="l" t="t" r="r" b="b"/>
                <a:pathLst>
                  <a:path w="105252" h="38789" extrusionOk="0">
                    <a:moveTo>
                      <a:pt x="39" y="0"/>
                    </a:moveTo>
                    <a:cubicBezTo>
                      <a:pt x="39" y="7"/>
                      <a:pt x="39" y="13"/>
                      <a:pt x="39" y="20"/>
                    </a:cubicBezTo>
                    <a:lnTo>
                      <a:pt x="39" y="20"/>
                    </a:lnTo>
                    <a:lnTo>
                      <a:pt x="39" y="0"/>
                    </a:lnTo>
                    <a:close/>
                    <a:moveTo>
                      <a:pt x="105231" y="143"/>
                    </a:moveTo>
                    <a:lnTo>
                      <a:pt x="105229" y="925"/>
                    </a:lnTo>
                    <a:lnTo>
                      <a:pt x="105229" y="925"/>
                    </a:lnTo>
                    <a:cubicBezTo>
                      <a:pt x="105241" y="660"/>
                      <a:pt x="105251" y="402"/>
                      <a:pt x="105231" y="143"/>
                    </a:cubicBezTo>
                    <a:close/>
                    <a:moveTo>
                      <a:pt x="39" y="20"/>
                    </a:moveTo>
                    <a:lnTo>
                      <a:pt x="13" y="8169"/>
                    </a:lnTo>
                    <a:cubicBezTo>
                      <a:pt x="0" y="11642"/>
                      <a:pt x="1015" y="15115"/>
                      <a:pt x="3044" y="18445"/>
                    </a:cubicBezTo>
                    <a:cubicBezTo>
                      <a:pt x="5593" y="22607"/>
                      <a:pt x="9782" y="26536"/>
                      <a:pt x="15544" y="29853"/>
                    </a:cubicBezTo>
                    <a:cubicBezTo>
                      <a:pt x="16168" y="30217"/>
                      <a:pt x="16793" y="30568"/>
                      <a:pt x="17443" y="30906"/>
                    </a:cubicBezTo>
                    <a:cubicBezTo>
                      <a:pt x="17651" y="31010"/>
                      <a:pt x="17872" y="31114"/>
                      <a:pt x="18081" y="31231"/>
                    </a:cubicBezTo>
                    <a:cubicBezTo>
                      <a:pt x="18523" y="31453"/>
                      <a:pt x="18965" y="31674"/>
                      <a:pt x="19407" y="31882"/>
                    </a:cubicBezTo>
                    <a:cubicBezTo>
                      <a:pt x="19667" y="31999"/>
                      <a:pt x="19941" y="32116"/>
                      <a:pt x="20214" y="32246"/>
                    </a:cubicBezTo>
                    <a:cubicBezTo>
                      <a:pt x="20617" y="32428"/>
                      <a:pt x="21020" y="32610"/>
                      <a:pt x="21437" y="32792"/>
                    </a:cubicBezTo>
                    <a:cubicBezTo>
                      <a:pt x="21723" y="32909"/>
                      <a:pt x="22022" y="33039"/>
                      <a:pt x="22308" y="33157"/>
                    </a:cubicBezTo>
                    <a:cubicBezTo>
                      <a:pt x="22607" y="33274"/>
                      <a:pt x="22880" y="33391"/>
                      <a:pt x="23180" y="33508"/>
                    </a:cubicBezTo>
                    <a:cubicBezTo>
                      <a:pt x="23258" y="33547"/>
                      <a:pt x="23336" y="33573"/>
                      <a:pt x="23427" y="33599"/>
                    </a:cubicBezTo>
                    <a:cubicBezTo>
                      <a:pt x="24337" y="33963"/>
                      <a:pt x="25261" y="34288"/>
                      <a:pt x="26197" y="34613"/>
                    </a:cubicBezTo>
                    <a:cubicBezTo>
                      <a:pt x="26353" y="34665"/>
                      <a:pt x="26522" y="34717"/>
                      <a:pt x="26666" y="34770"/>
                    </a:cubicBezTo>
                    <a:cubicBezTo>
                      <a:pt x="27472" y="35030"/>
                      <a:pt x="28291" y="35290"/>
                      <a:pt x="29111" y="35524"/>
                    </a:cubicBezTo>
                    <a:cubicBezTo>
                      <a:pt x="29254" y="35563"/>
                      <a:pt x="29384" y="35615"/>
                      <a:pt x="29527" y="35654"/>
                    </a:cubicBezTo>
                    <a:cubicBezTo>
                      <a:pt x="29670" y="35693"/>
                      <a:pt x="29852" y="35732"/>
                      <a:pt x="30021" y="35784"/>
                    </a:cubicBezTo>
                    <a:cubicBezTo>
                      <a:pt x="30555" y="35927"/>
                      <a:pt x="31088" y="36070"/>
                      <a:pt x="31634" y="36213"/>
                    </a:cubicBezTo>
                    <a:cubicBezTo>
                      <a:pt x="31960" y="36291"/>
                      <a:pt x="32272" y="36369"/>
                      <a:pt x="32597" y="36447"/>
                    </a:cubicBezTo>
                    <a:cubicBezTo>
                      <a:pt x="33208" y="36591"/>
                      <a:pt x="33807" y="36734"/>
                      <a:pt x="34418" y="36864"/>
                    </a:cubicBezTo>
                    <a:cubicBezTo>
                      <a:pt x="34639" y="36903"/>
                      <a:pt x="34847" y="36968"/>
                      <a:pt x="35055" y="37007"/>
                    </a:cubicBezTo>
                    <a:lnTo>
                      <a:pt x="35225" y="37033"/>
                    </a:lnTo>
                    <a:cubicBezTo>
                      <a:pt x="35771" y="37150"/>
                      <a:pt x="36317" y="37254"/>
                      <a:pt x="36863" y="37345"/>
                    </a:cubicBezTo>
                    <a:cubicBezTo>
                      <a:pt x="37163" y="37397"/>
                      <a:pt x="37449" y="37462"/>
                      <a:pt x="37735" y="37514"/>
                    </a:cubicBezTo>
                    <a:cubicBezTo>
                      <a:pt x="38476" y="37644"/>
                      <a:pt x="39244" y="37761"/>
                      <a:pt x="39998" y="37865"/>
                    </a:cubicBezTo>
                    <a:lnTo>
                      <a:pt x="40258" y="37917"/>
                    </a:lnTo>
                    <a:cubicBezTo>
                      <a:pt x="41091" y="38034"/>
                      <a:pt x="41936" y="38138"/>
                      <a:pt x="42769" y="38243"/>
                    </a:cubicBezTo>
                    <a:cubicBezTo>
                      <a:pt x="43029" y="38269"/>
                      <a:pt x="43276" y="38282"/>
                      <a:pt x="43536" y="38308"/>
                    </a:cubicBezTo>
                    <a:cubicBezTo>
                      <a:pt x="44122" y="38373"/>
                      <a:pt x="44707" y="38438"/>
                      <a:pt x="45305" y="38490"/>
                    </a:cubicBezTo>
                    <a:lnTo>
                      <a:pt x="45357" y="38490"/>
                    </a:lnTo>
                    <a:cubicBezTo>
                      <a:pt x="45683" y="38516"/>
                      <a:pt x="45995" y="38529"/>
                      <a:pt x="46307" y="38555"/>
                    </a:cubicBezTo>
                    <a:cubicBezTo>
                      <a:pt x="46814" y="38581"/>
                      <a:pt x="47335" y="38620"/>
                      <a:pt x="47842" y="38659"/>
                    </a:cubicBezTo>
                    <a:cubicBezTo>
                      <a:pt x="48206" y="38672"/>
                      <a:pt x="48570" y="38685"/>
                      <a:pt x="48934" y="38698"/>
                    </a:cubicBezTo>
                    <a:cubicBezTo>
                      <a:pt x="49416" y="38724"/>
                      <a:pt x="49910" y="38737"/>
                      <a:pt x="50391" y="38750"/>
                    </a:cubicBezTo>
                    <a:lnTo>
                      <a:pt x="50508" y="38750"/>
                    </a:lnTo>
                    <a:cubicBezTo>
                      <a:pt x="51263" y="38776"/>
                      <a:pt x="52030" y="38789"/>
                      <a:pt x="52798" y="38789"/>
                    </a:cubicBezTo>
                    <a:cubicBezTo>
                      <a:pt x="53747" y="38789"/>
                      <a:pt x="54697" y="38763"/>
                      <a:pt x="55659" y="38737"/>
                    </a:cubicBezTo>
                    <a:lnTo>
                      <a:pt x="55920" y="38737"/>
                    </a:lnTo>
                    <a:cubicBezTo>
                      <a:pt x="56154" y="38724"/>
                      <a:pt x="56401" y="38711"/>
                      <a:pt x="56635" y="38698"/>
                    </a:cubicBezTo>
                    <a:cubicBezTo>
                      <a:pt x="57220" y="38672"/>
                      <a:pt x="57806" y="38646"/>
                      <a:pt x="58391" y="38607"/>
                    </a:cubicBezTo>
                    <a:cubicBezTo>
                      <a:pt x="58742" y="38594"/>
                      <a:pt x="59106" y="38568"/>
                      <a:pt x="59458" y="38542"/>
                    </a:cubicBezTo>
                    <a:cubicBezTo>
                      <a:pt x="60017" y="38490"/>
                      <a:pt x="60576" y="38451"/>
                      <a:pt x="61136" y="38399"/>
                    </a:cubicBezTo>
                    <a:cubicBezTo>
                      <a:pt x="61331" y="38373"/>
                      <a:pt x="61526" y="38373"/>
                      <a:pt x="61721" y="38347"/>
                    </a:cubicBezTo>
                    <a:cubicBezTo>
                      <a:pt x="61864" y="38334"/>
                      <a:pt x="61994" y="38308"/>
                      <a:pt x="62137" y="38295"/>
                    </a:cubicBezTo>
                    <a:cubicBezTo>
                      <a:pt x="63009" y="38203"/>
                      <a:pt x="63880" y="38099"/>
                      <a:pt x="64752" y="37982"/>
                    </a:cubicBezTo>
                    <a:cubicBezTo>
                      <a:pt x="64895" y="37969"/>
                      <a:pt x="65038" y="37956"/>
                      <a:pt x="65194" y="37930"/>
                    </a:cubicBezTo>
                    <a:cubicBezTo>
                      <a:pt x="66183" y="37787"/>
                      <a:pt x="67184" y="37631"/>
                      <a:pt x="68173" y="37462"/>
                    </a:cubicBezTo>
                    <a:cubicBezTo>
                      <a:pt x="68264" y="37436"/>
                      <a:pt x="68355" y="37436"/>
                      <a:pt x="68446" y="37410"/>
                    </a:cubicBezTo>
                    <a:cubicBezTo>
                      <a:pt x="68719" y="37371"/>
                      <a:pt x="68992" y="37306"/>
                      <a:pt x="69252" y="37254"/>
                    </a:cubicBezTo>
                    <a:cubicBezTo>
                      <a:pt x="69695" y="37163"/>
                      <a:pt x="70137" y="37085"/>
                      <a:pt x="70553" y="36994"/>
                    </a:cubicBezTo>
                    <a:cubicBezTo>
                      <a:pt x="70943" y="36916"/>
                      <a:pt x="71320" y="36838"/>
                      <a:pt x="71698" y="36747"/>
                    </a:cubicBezTo>
                    <a:cubicBezTo>
                      <a:pt x="72127" y="36643"/>
                      <a:pt x="72556" y="36552"/>
                      <a:pt x="72985" y="36447"/>
                    </a:cubicBezTo>
                    <a:cubicBezTo>
                      <a:pt x="73363" y="36356"/>
                      <a:pt x="73740" y="36265"/>
                      <a:pt x="74104" y="36161"/>
                    </a:cubicBezTo>
                    <a:cubicBezTo>
                      <a:pt x="74533" y="36057"/>
                      <a:pt x="74950" y="35940"/>
                      <a:pt x="75366" y="35836"/>
                    </a:cubicBezTo>
                    <a:cubicBezTo>
                      <a:pt x="75743" y="35732"/>
                      <a:pt x="76107" y="35628"/>
                      <a:pt x="76484" y="35511"/>
                    </a:cubicBezTo>
                    <a:cubicBezTo>
                      <a:pt x="76888" y="35394"/>
                      <a:pt x="77304" y="35264"/>
                      <a:pt x="77707" y="35147"/>
                    </a:cubicBezTo>
                    <a:cubicBezTo>
                      <a:pt x="77876" y="35095"/>
                      <a:pt x="78019" y="35056"/>
                      <a:pt x="78175" y="35004"/>
                    </a:cubicBezTo>
                    <a:cubicBezTo>
                      <a:pt x="78332" y="34952"/>
                      <a:pt x="78462" y="34900"/>
                      <a:pt x="78618" y="34848"/>
                    </a:cubicBezTo>
                    <a:cubicBezTo>
                      <a:pt x="79372" y="34600"/>
                      <a:pt x="80114" y="34340"/>
                      <a:pt x="80855" y="34067"/>
                    </a:cubicBezTo>
                    <a:cubicBezTo>
                      <a:pt x="81050" y="34002"/>
                      <a:pt x="81258" y="33924"/>
                      <a:pt x="81453" y="33859"/>
                    </a:cubicBezTo>
                    <a:cubicBezTo>
                      <a:pt x="82351" y="33508"/>
                      <a:pt x="83248" y="33157"/>
                      <a:pt x="84120" y="32779"/>
                    </a:cubicBezTo>
                    <a:cubicBezTo>
                      <a:pt x="84315" y="32688"/>
                      <a:pt x="84510" y="32597"/>
                      <a:pt x="84718" y="32506"/>
                    </a:cubicBezTo>
                    <a:cubicBezTo>
                      <a:pt x="85408" y="32194"/>
                      <a:pt x="86084" y="31882"/>
                      <a:pt x="86760" y="31544"/>
                    </a:cubicBezTo>
                    <a:cubicBezTo>
                      <a:pt x="86995" y="31427"/>
                      <a:pt x="87229" y="31309"/>
                      <a:pt x="87463" y="31192"/>
                    </a:cubicBezTo>
                    <a:cubicBezTo>
                      <a:pt x="88308" y="30763"/>
                      <a:pt x="89128" y="30321"/>
                      <a:pt x="89921" y="29866"/>
                    </a:cubicBezTo>
                    <a:cubicBezTo>
                      <a:pt x="90168" y="29723"/>
                      <a:pt x="90416" y="29579"/>
                      <a:pt x="90650" y="29436"/>
                    </a:cubicBezTo>
                    <a:cubicBezTo>
                      <a:pt x="90845" y="29319"/>
                      <a:pt x="91014" y="29202"/>
                      <a:pt x="91196" y="29085"/>
                    </a:cubicBezTo>
                    <a:cubicBezTo>
                      <a:pt x="91521" y="28890"/>
                      <a:pt x="91833" y="28695"/>
                      <a:pt x="92133" y="28487"/>
                    </a:cubicBezTo>
                    <a:cubicBezTo>
                      <a:pt x="92445" y="28292"/>
                      <a:pt x="92705" y="28110"/>
                      <a:pt x="92991" y="27915"/>
                    </a:cubicBezTo>
                    <a:cubicBezTo>
                      <a:pt x="93277" y="27719"/>
                      <a:pt x="93576" y="27498"/>
                      <a:pt x="93863" y="27290"/>
                    </a:cubicBezTo>
                    <a:cubicBezTo>
                      <a:pt x="94149" y="27095"/>
                      <a:pt x="94396" y="26900"/>
                      <a:pt x="94656" y="26692"/>
                    </a:cubicBezTo>
                    <a:cubicBezTo>
                      <a:pt x="94916" y="26497"/>
                      <a:pt x="95202" y="26276"/>
                      <a:pt x="95476" y="26067"/>
                    </a:cubicBezTo>
                    <a:cubicBezTo>
                      <a:pt x="95736" y="25846"/>
                      <a:pt x="95970" y="25651"/>
                      <a:pt x="96204" y="25443"/>
                    </a:cubicBezTo>
                    <a:cubicBezTo>
                      <a:pt x="96451" y="25235"/>
                      <a:pt x="96711" y="25014"/>
                      <a:pt x="96945" y="24793"/>
                    </a:cubicBezTo>
                    <a:cubicBezTo>
                      <a:pt x="97049" y="24702"/>
                      <a:pt x="97167" y="24611"/>
                      <a:pt x="97258" y="24520"/>
                    </a:cubicBezTo>
                    <a:cubicBezTo>
                      <a:pt x="97362" y="24428"/>
                      <a:pt x="97440" y="24337"/>
                      <a:pt x="97531" y="24259"/>
                    </a:cubicBezTo>
                    <a:cubicBezTo>
                      <a:pt x="97934" y="23869"/>
                      <a:pt x="98337" y="23479"/>
                      <a:pt x="98701" y="23089"/>
                    </a:cubicBezTo>
                    <a:cubicBezTo>
                      <a:pt x="98844" y="22946"/>
                      <a:pt x="98975" y="22803"/>
                      <a:pt x="99105" y="22659"/>
                    </a:cubicBezTo>
                    <a:cubicBezTo>
                      <a:pt x="99599" y="22139"/>
                      <a:pt x="100054" y="21606"/>
                      <a:pt x="100470" y="21073"/>
                    </a:cubicBezTo>
                    <a:lnTo>
                      <a:pt x="100522" y="21021"/>
                    </a:lnTo>
                    <a:cubicBezTo>
                      <a:pt x="100614" y="20890"/>
                      <a:pt x="100692" y="20773"/>
                      <a:pt x="100783" y="20643"/>
                    </a:cubicBezTo>
                    <a:cubicBezTo>
                      <a:pt x="101056" y="20305"/>
                      <a:pt x="101303" y="19954"/>
                      <a:pt x="101550" y="19603"/>
                    </a:cubicBezTo>
                    <a:cubicBezTo>
                      <a:pt x="101667" y="19421"/>
                      <a:pt x="101784" y="19238"/>
                      <a:pt x="101914" y="19043"/>
                    </a:cubicBezTo>
                    <a:cubicBezTo>
                      <a:pt x="102109" y="18731"/>
                      <a:pt x="102304" y="18432"/>
                      <a:pt x="102487" y="18120"/>
                    </a:cubicBezTo>
                    <a:cubicBezTo>
                      <a:pt x="102526" y="18042"/>
                      <a:pt x="102578" y="17964"/>
                      <a:pt x="102630" y="17886"/>
                    </a:cubicBezTo>
                    <a:cubicBezTo>
                      <a:pt x="102708" y="17743"/>
                      <a:pt x="102773" y="17600"/>
                      <a:pt x="102838" y="17469"/>
                    </a:cubicBezTo>
                    <a:cubicBezTo>
                      <a:pt x="102981" y="17209"/>
                      <a:pt x="103124" y="16949"/>
                      <a:pt x="103241" y="16676"/>
                    </a:cubicBezTo>
                    <a:cubicBezTo>
                      <a:pt x="103358" y="16455"/>
                      <a:pt x="103462" y="16234"/>
                      <a:pt x="103553" y="16013"/>
                    </a:cubicBezTo>
                    <a:cubicBezTo>
                      <a:pt x="103670" y="15739"/>
                      <a:pt x="103787" y="15479"/>
                      <a:pt x="103878" y="15219"/>
                    </a:cubicBezTo>
                    <a:cubicBezTo>
                      <a:pt x="103930" y="15115"/>
                      <a:pt x="103969" y="15011"/>
                      <a:pt x="104021" y="14907"/>
                    </a:cubicBezTo>
                    <a:cubicBezTo>
                      <a:pt x="104061" y="14790"/>
                      <a:pt x="104100" y="14647"/>
                      <a:pt x="104139" y="14530"/>
                    </a:cubicBezTo>
                    <a:cubicBezTo>
                      <a:pt x="104230" y="14270"/>
                      <a:pt x="104308" y="14022"/>
                      <a:pt x="104386" y="13775"/>
                    </a:cubicBezTo>
                    <a:cubicBezTo>
                      <a:pt x="104464" y="13515"/>
                      <a:pt x="104529" y="13281"/>
                      <a:pt x="104594" y="13060"/>
                    </a:cubicBezTo>
                    <a:cubicBezTo>
                      <a:pt x="104659" y="12813"/>
                      <a:pt x="104724" y="12553"/>
                      <a:pt x="104776" y="12305"/>
                    </a:cubicBezTo>
                    <a:cubicBezTo>
                      <a:pt x="104802" y="12188"/>
                      <a:pt x="104841" y="12071"/>
                      <a:pt x="104867" y="11941"/>
                    </a:cubicBezTo>
                    <a:cubicBezTo>
                      <a:pt x="104893" y="11824"/>
                      <a:pt x="104893" y="11720"/>
                      <a:pt x="104919" y="11603"/>
                    </a:cubicBezTo>
                    <a:cubicBezTo>
                      <a:pt x="104971" y="11343"/>
                      <a:pt x="105010" y="11083"/>
                      <a:pt x="105036" y="10823"/>
                    </a:cubicBezTo>
                    <a:cubicBezTo>
                      <a:pt x="105075" y="10588"/>
                      <a:pt x="105101" y="10354"/>
                      <a:pt x="105127" y="10120"/>
                    </a:cubicBezTo>
                    <a:cubicBezTo>
                      <a:pt x="105153" y="9886"/>
                      <a:pt x="105166" y="9600"/>
                      <a:pt x="105179" y="9340"/>
                    </a:cubicBezTo>
                    <a:cubicBezTo>
                      <a:pt x="105179" y="9210"/>
                      <a:pt x="105205" y="9080"/>
                      <a:pt x="105205" y="8936"/>
                    </a:cubicBezTo>
                    <a:cubicBezTo>
                      <a:pt x="105218" y="8728"/>
                      <a:pt x="105218" y="8520"/>
                      <a:pt x="105205" y="8312"/>
                    </a:cubicBezTo>
                    <a:lnTo>
                      <a:pt x="105229" y="925"/>
                    </a:lnTo>
                    <a:lnTo>
                      <a:pt x="105229" y="925"/>
                    </a:lnTo>
                    <a:cubicBezTo>
                      <a:pt x="105225" y="1006"/>
                      <a:pt x="105221" y="1088"/>
                      <a:pt x="105218" y="1171"/>
                    </a:cubicBezTo>
                    <a:cubicBezTo>
                      <a:pt x="105205" y="1431"/>
                      <a:pt x="105192" y="1691"/>
                      <a:pt x="105166" y="1951"/>
                    </a:cubicBezTo>
                    <a:cubicBezTo>
                      <a:pt x="105140" y="2199"/>
                      <a:pt x="105114" y="2420"/>
                      <a:pt x="105075" y="2654"/>
                    </a:cubicBezTo>
                    <a:cubicBezTo>
                      <a:pt x="105049" y="2888"/>
                      <a:pt x="105010" y="3161"/>
                      <a:pt x="104958" y="3421"/>
                    </a:cubicBezTo>
                    <a:cubicBezTo>
                      <a:pt x="104906" y="3681"/>
                      <a:pt x="104867" y="3903"/>
                      <a:pt x="104815" y="4137"/>
                    </a:cubicBezTo>
                    <a:cubicBezTo>
                      <a:pt x="104763" y="4371"/>
                      <a:pt x="104698" y="4644"/>
                      <a:pt x="104633" y="4891"/>
                    </a:cubicBezTo>
                    <a:cubicBezTo>
                      <a:pt x="104555" y="5138"/>
                      <a:pt x="104503" y="5359"/>
                      <a:pt x="104425" y="5594"/>
                    </a:cubicBezTo>
                    <a:cubicBezTo>
                      <a:pt x="104360" y="5828"/>
                      <a:pt x="104269" y="6101"/>
                      <a:pt x="104178" y="6348"/>
                    </a:cubicBezTo>
                    <a:cubicBezTo>
                      <a:pt x="104100" y="6595"/>
                      <a:pt x="104021" y="6816"/>
                      <a:pt x="103917" y="7037"/>
                    </a:cubicBezTo>
                    <a:cubicBezTo>
                      <a:pt x="103813" y="7311"/>
                      <a:pt x="103709" y="7571"/>
                      <a:pt x="103592" y="7831"/>
                    </a:cubicBezTo>
                    <a:cubicBezTo>
                      <a:pt x="103501" y="8065"/>
                      <a:pt x="103397" y="8286"/>
                      <a:pt x="103280" y="8507"/>
                    </a:cubicBezTo>
                    <a:cubicBezTo>
                      <a:pt x="103163" y="8767"/>
                      <a:pt x="103020" y="9028"/>
                      <a:pt x="102877" y="9288"/>
                    </a:cubicBezTo>
                    <a:cubicBezTo>
                      <a:pt x="102760" y="9509"/>
                      <a:pt x="102643" y="9730"/>
                      <a:pt x="102526" y="9938"/>
                    </a:cubicBezTo>
                    <a:cubicBezTo>
                      <a:pt x="102344" y="10250"/>
                      <a:pt x="102148" y="10562"/>
                      <a:pt x="101953" y="10875"/>
                    </a:cubicBezTo>
                    <a:cubicBezTo>
                      <a:pt x="101823" y="11057"/>
                      <a:pt x="101706" y="11252"/>
                      <a:pt x="101589" y="11434"/>
                    </a:cubicBezTo>
                    <a:cubicBezTo>
                      <a:pt x="101342" y="11785"/>
                      <a:pt x="101095" y="12136"/>
                      <a:pt x="100822" y="12475"/>
                    </a:cubicBezTo>
                    <a:cubicBezTo>
                      <a:pt x="100718" y="12618"/>
                      <a:pt x="100627" y="12761"/>
                      <a:pt x="100509" y="12904"/>
                    </a:cubicBezTo>
                    <a:cubicBezTo>
                      <a:pt x="100093" y="13437"/>
                      <a:pt x="99625" y="13970"/>
                      <a:pt x="99144" y="14491"/>
                    </a:cubicBezTo>
                    <a:cubicBezTo>
                      <a:pt x="99014" y="14634"/>
                      <a:pt x="98884" y="14777"/>
                      <a:pt x="98740" y="14920"/>
                    </a:cubicBezTo>
                    <a:cubicBezTo>
                      <a:pt x="98376" y="15310"/>
                      <a:pt x="97986" y="15700"/>
                      <a:pt x="97570" y="16091"/>
                    </a:cubicBezTo>
                    <a:cubicBezTo>
                      <a:pt x="97388" y="16260"/>
                      <a:pt x="97193" y="16442"/>
                      <a:pt x="96997" y="16624"/>
                    </a:cubicBezTo>
                    <a:cubicBezTo>
                      <a:pt x="96750" y="16845"/>
                      <a:pt x="96503" y="17053"/>
                      <a:pt x="96243" y="17274"/>
                    </a:cubicBezTo>
                    <a:cubicBezTo>
                      <a:pt x="95983" y="17482"/>
                      <a:pt x="95762" y="17691"/>
                      <a:pt x="95515" y="17886"/>
                    </a:cubicBezTo>
                    <a:cubicBezTo>
                      <a:pt x="95267" y="18094"/>
                      <a:pt x="94981" y="18315"/>
                      <a:pt x="94695" y="18523"/>
                    </a:cubicBezTo>
                    <a:cubicBezTo>
                      <a:pt x="94422" y="18731"/>
                      <a:pt x="94175" y="18926"/>
                      <a:pt x="93902" y="19121"/>
                    </a:cubicBezTo>
                    <a:cubicBezTo>
                      <a:pt x="93628" y="19317"/>
                      <a:pt x="93329" y="19525"/>
                      <a:pt x="93030" y="19733"/>
                    </a:cubicBezTo>
                    <a:cubicBezTo>
                      <a:pt x="92744" y="19941"/>
                      <a:pt x="92471" y="20123"/>
                      <a:pt x="92172" y="20318"/>
                    </a:cubicBezTo>
                    <a:cubicBezTo>
                      <a:pt x="91885" y="20500"/>
                      <a:pt x="91560" y="20708"/>
                      <a:pt x="91248" y="20903"/>
                    </a:cubicBezTo>
                    <a:cubicBezTo>
                      <a:pt x="90819" y="21164"/>
                      <a:pt x="90403" y="21424"/>
                      <a:pt x="89960" y="21684"/>
                    </a:cubicBezTo>
                    <a:cubicBezTo>
                      <a:pt x="89167" y="22152"/>
                      <a:pt x="88334" y="22581"/>
                      <a:pt x="87515" y="23011"/>
                    </a:cubicBezTo>
                    <a:cubicBezTo>
                      <a:pt x="87281" y="23141"/>
                      <a:pt x="87034" y="23258"/>
                      <a:pt x="86799" y="23375"/>
                    </a:cubicBezTo>
                    <a:cubicBezTo>
                      <a:pt x="86123" y="23700"/>
                      <a:pt x="85447" y="24025"/>
                      <a:pt x="84757" y="24324"/>
                    </a:cubicBezTo>
                    <a:cubicBezTo>
                      <a:pt x="84549" y="24415"/>
                      <a:pt x="84354" y="24507"/>
                      <a:pt x="84159" y="24598"/>
                    </a:cubicBezTo>
                    <a:cubicBezTo>
                      <a:pt x="83287" y="24975"/>
                      <a:pt x="82390" y="25339"/>
                      <a:pt x="81492" y="25677"/>
                    </a:cubicBezTo>
                    <a:cubicBezTo>
                      <a:pt x="81297" y="25755"/>
                      <a:pt x="81089" y="25820"/>
                      <a:pt x="80894" y="25898"/>
                    </a:cubicBezTo>
                    <a:cubicBezTo>
                      <a:pt x="80153" y="26172"/>
                      <a:pt x="79411" y="26432"/>
                      <a:pt x="78657" y="26679"/>
                    </a:cubicBezTo>
                    <a:cubicBezTo>
                      <a:pt x="78358" y="26770"/>
                      <a:pt x="78058" y="26874"/>
                      <a:pt x="77746" y="26965"/>
                    </a:cubicBezTo>
                    <a:cubicBezTo>
                      <a:pt x="77343" y="27095"/>
                      <a:pt x="76940" y="27212"/>
                      <a:pt x="76524" y="27342"/>
                    </a:cubicBezTo>
                    <a:cubicBezTo>
                      <a:pt x="76146" y="27446"/>
                      <a:pt x="75782" y="27550"/>
                      <a:pt x="75405" y="27667"/>
                    </a:cubicBezTo>
                    <a:cubicBezTo>
                      <a:pt x="74989" y="27784"/>
                      <a:pt x="74572" y="27889"/>
                      <a:pt x="74143" y="27993"/>
                    </a:cubicBezTo>
                    <a:cubicBezTo>
                      <a:pt x="73779" y="28097"/>
                      <a:pt x="73402" y="28188"/>
                      <a:pt x="73024" y="28279"/>
                    </a:cubicBezTo>
                    <a:cubicBezTo>
                      <a:pt x="72595" y="28383"/>
                      <a:pt x="72166" y="28474"/>
                      <a:pt x="71737" y="28578"/>
                    </a:cubicBezTo>
                    <a:cubicBezTo>
                      <a:pt x="71360" y="28656"/>
                      <a:pt x="70969" y="28747"/>
                      <a:pt x="70592" y="28825"/>
                    </a:cubicBezTo>
                    <a:cubicBezTo>
                      <a:pt x="70163" y="28916"/>
                      <a:pt x="69734" y="28994"/>
                      <a:pt x="69291" y="29085"/>
                    </a:cubicBezTo>
                    <a:cubicBezTo>
                      <a:pt x="68927" y="29150"/>
                      <a:pt x="68576" y="29228"/>
                      <a:pt x="68199" y="29293"/>
                    </a:cubicBezTo>
                    <a:cubicBezTo>
                      <a:pt x="67223" y="29462"/>
                      <a:pt x="66222" y="29619"/>
                      <a:pt x="65220" y="29762"/>
                    </a:cubicBezTo>
                    <a:cubicBezTo>
                      <a:pt x="65077" y="29788"/>
                      <a:pt x="64921" y="29801"/>
                      <a:pt x="64778" y="29814"/>
                    </a:cubicBezTo>
                    <a:cubicBezTo>
                      <a:pt x="63906" y="29931"/>
                      <a:pt x="63048" y="30035"/>
                      <a:pt x="62176" y="30126"/>
                    </a:cubicBezTo>
                    <a:cubicBezTo>
                      <a:pt x="61838" y="30165"/>
                      <a:pt x="61500" y="30204"/>
                      <a:pt x="61175" y="30230"/>
                    </a:cubicBezTo>
                    <a:cubicBezTo>
                      <a:pt x="60615" y="30282"/>
                      <a:pt x="60056" y="30321"/>
                      <a:pt x="59497" y="30373"/>
                    </a:cubicBezTo>
                    <a:cubicBezTo>
                      <a:pt x="59132" y="30399"/>
                      <a:pt x="58781" y="30425"/>
                      <a:pt x="58417" y="30438"/>
                    </a:cubicBezTo>
                    <a:cubicBezTo>
                      <a:pt x="57832" y="30477"/>
                      <a:pt x="57259" y="30503"/>
                      <a:pt x="56674" y="30529"/>
                    </a:cubicBezTo>
                    <a:cubicBezTo>
                      <a:pt x="56349" y="30542"/>
                      <a:pt x="56024" y="30555"/>
                      <a:pt x="55685" y="30568"/>
                    </a:cubicBezTo>
                    <a:cubicBezTo>
                      <a:pt x="54736" y="30594"/>
                      <a:pt x="53786" y="30620"/>
                      <a:pt x="52837" y="30620"/>
                    </a:cubicBezTo>
                    <a:cubicBezTo>
                      <a:pt x="52030" y="30620"/>
                      <a:pt x="51224" y="30607"/>
                      <a:pt x="50430" y="30581"/>
                    </a:cubicBezTo>
                    <a:cubicBezTo>
                      <a:pt x="49936" y="30568"/>
                      <a:pt x="49442" y="30555"/>
                      <a:pt x="48934" y="30529"/>
                    </a:cubicBezTo>
                    <a:cubicBezTo>
                      <a:pt x="48583" y="30516"/>
                      <a:pt x="48232" y="30503"/>
                      <a:pt x="47881" y="30490"/>
                    </a:cubicBezTo>
                    <a:cubicBezTo>
                      <a:pt x="47361" y="30451"/>
                      <a:pt x="46840" y="30412"/>
                      <a:pt x="46333" y="30373"/>
                    </a:cubicBezTo>
                    <a:cubicBezTo>
                      <a:pt x="46008" y="30360"/>
                      <a:pt x="45670" y="30334"/>
                      <a:pt x="45331" y="30308"/>
                    </a:cubicBezTo>
                    <a:cubicBezTo>
                      <a:pt x="44746" y="30256"/>
                      <a:pt x="44148" y="30204"/>
                      <a:pt x="43562" y="30139"/>
                    </a:cubicBezTo>
                    <a:cubicBezTo>
                      <a:pt x="43315" y="30113"/>
                      <a:pt x="43055" y="30087"/>
                      <a:pt x="42808" y="30061"/>
                    </a:cubicBezTo>
                    <a:cubicBezTo>
                      <a:pt x="41962" y="29970"/>
                      <a:pt x="41130" y="29866"/>
                      <a:pt x="40297" y="29736"/>
                    </a:cubicBezTo>
                    <a:lnTo>
                      <a:pt x="40024" y="29697"/>
                    </a:lnTo>
                    <a:cubicBezTo>
                      <a:pt x="39270" y="29579"/>
                      <a:pt x="38515" y="29462"/>
                      <a:pt x="37748" y="29332"/>
                    </a:cubicBezTo>
                    <a:cubicBezTo>
                      <a:pt x="37462" y="29293"/>
                      <a:pt x="37176" y="29228"/>
                      <a:pt x="36889" y="29176"/>
                    </a:cubicBezTo>
                    <a:cubicBezTo>
                      <a:pt x="36343" y="29072"/>
                      <a:pt x="35784" y="28968"/>
                      <a:pt x="35238" y="28864"/>
                    </a:cubicBezTo>
                    <a:cubicBezTo>
                      <a:pt x="34977" y="28812"/>
                      <a:pt x="34704" y="28747"/>
                      <a:pt x="34431" y="28682"/>
                    </a:cubicBezTo>
                    <a:cubicBezTo>
                      <a:pt x="33833" y="28552"/>
                      <a:pt x="33221" y="28422"/>
                      <a:pt x="32623" y="28279"/>
                    </a:cubicBezTo>
                    <a:cubicBezTo>
                      <a:pt x="32298" y="28201"/>
                      <a:pt x="31973" y="28110"/>
                      <a:pt x="31647" y="28032"/>
                    </a:cubicBezTo>
                    <a:cubicBezTo>
                      <a:pt x="31101" y="27902"/>
                      <a:pt x="30568" y="27758"/>
                      <a:pt x="30035" y="27602"/>
                    </a:cubicBezTo>
                    <a:cubicBezTo>
                      <a:pt x="29735" y="27524"/>
                      <a:pt x="29436" y="27446"/>
                      <a:pt x="29124" y="27342"/>
                    </a:cubicBezTo>
                    <a:cubicBezTo>
                      <a:pt x="28304" y="27108"/>
                      <a:pt x="27498" y="26861"/>
                      <a:pt x="26692" y="26588"/>
                    </a:cubicBezTo>
                    <a:cubicBezTo>
                      <a:pt x="26522" y="26536"/>
                      <a:pt x="26366" y="26497"/>
                      <a:pt x="26210" y="26445"/>
                    </a:cubicBezTo>
                    <a:cubicBezTo>
                      <a:pt x="25274" y="26119"/>
                      <a:pt x="24350" y="25781"/>
                      <a:pt x="23453" y="25430"/>
                    </a:cubicBezTo>
                    <a:cubicBezTo>
                      <a:pt x="23075" y="25287"/>
                      <a:pt x="22698" y="25131"/>
                      <a:pt x="22321" y="24975"/>
                    </a:cubicBezTo>
                    <a:cubicBezTo>
                      <a:pt x="22035" y="24858"/>
                      <a:pt x="21736" y="24741"/>
                      <a:pt x="21450" y="24624"/>
                    </a:cubicBezTo>
                    <a:cubicBezTo>
                      <a:pt x="21033" y="24442"/>
                      <a:pt x="20630" y="24259"/>
                      <a:pt x="20227" y="24064"/>
                    </a:cubicBezTo>
                    <a:cubicBezTo>
                      <a:pt x="19954" y="23947"/>
                      <a:pt x="19680" y="23830"/>
                      <a:pt x="19420" y="23700"/>
                    </a:cubicBezTo>
                    <a:cubicBezTo>
                      <a:pt x="18978" y="23492"/>
                      <a:pt x="18536" y="23271"/>
                      <a:pt x="18094" y="23050"/>
                    </a:cubicBezTo>
                    <a:cubicBezTo>
                      <a:pt x="17885" y="22946"/>
                      <a:pt x="17664" y="22842"/>
                      <a:pt x="17456" y="22725"/>
                    </a:cubicBezTo>
                    <a:cubicBezTo>
                      <a:pt x="16819" y="22386"/>
                      <a:pt x="16181" y="22048"/>
                      <a:pt x="15557" y="21684"/>
                    </a:cubicBezTo>
                    <a:cubicBezTo>
                      <a:pt x="9808" y="18367"/>
                      <a:pt x="5632" y="14439"/>
                      <a:pt x="3070" y="10276"/>
                    </a:cubicBezTo>
                    <a:cubicBezTo>
                      <a:pt x="1045" y="6953"/>
                      <a:pt x="30" y="3486"/>
                      <a:pt x="39" y="2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66" name="Google Shape;133;p16"/>
              <p:cNvGrpSpPr/>
              <p:nvPr/>
            </p:nvGrpSpPr>
            <p:grpSpPr>
              <a:xfrm>
                <a:off x="2560000" y="1874378"/>
                <a:ext cx="4330824" cy="2622083"/>
                <a:chOff x="2560000" y="1874379"/>
                <a:chExt cx="4330823" cy="2622084"/>
              </a:xfrm>
            </p:grpSpPr>
            <p:sp>
              <p:nvSpPr>
                <p:cNvPr id="97" name="Google Shape;134;p16"/>
                <p:cNvSpPr/>
                <p:nvPr/>
              </p:nvSpPr>
              <p:spPr>
                <a:xfrm>
                  <a:off x="3997963" y="1951945"/>
                  <a:ext cx="1316991" cy="50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187" h="33001" extrusionOk="0">
                      <a:moveTo>
                        <a:pt x="0" y="32791"/>
                      </a:moveTo>
                      <a:cubicBezTo>
                        <a:pt x="0" y="32800"/>
                        <a:pt x="0" y="32809"/>
                        <a:pt x="0" y="32818"/>
                      </a:cubicBezTo>
                      <a:lnTo>
                        <a:pt x="0" y="32791"/>
                      </a:lnTo>
                      <a:close/>
                      <a:moveTo>
                        <a:pt x="42457" y="0"/>
                      </a:moveTo>
                      <a:cubicBezTo>
                        <a:pt x="41690" y="0"/>
                        <a:pt x="40922" y="13"/>
                        <a:pt x="40155" y="39"/>
                      </a:cubicBezTo>
                      <a:lnTo>
                        <a:pt x="39947" y="39"/>
                      </a:lnTo>
                      <a:cubicBezTo>
                        <a:pt x="39752" y="39"/>
                        <a:pt x="39569" y="65"/>
                        <a:pt x="39374" y="65"/>
                      </a:cubicBezTo>
                      <a:cubicBezTo>
                        <a:pt x="38880" y="91"/>
                        <a:pt x="38412" y="104"/>
                        <a:pt x="37930" y="143"/>
                      </a:cubicBezTo>
                      <a:cubicBezTo>
                        <a:pt x="37644" y="156"/>
                        <a:pt x="37358" y="182"/>
                        <a:pt x="37059" y="195"/>
                      </a:cubicBezTo>
                      <a:cubicBezTo>
                        <a:pt x="36604" y="234"/>
                        <a:pt x="36148" y="273"/>
                        <a:pt x="35693" y="312"/>
                      </a:cubicBezTo>
                      <a:cubicBezTo>
                        <a:pt x="35524" y="325"/>
                        <a:pt x="35368" y="338"/>
                        <a:pt x="35212" y="351"/>
                      </a:cubicBezTo>
                      <a:cubicBezTo>
                        <a:pt x="35108" y="364"/>
                        <a:pt x="34991" y="377"/>
                        <a:pt x="34874" y="390"/>
                      </a:cubicBezTo>
                      <a:cubicBezTo>
                        <a:pt x="34171" y="468"/>
                        <a:pt x="33469" y="547"/>
                        <a:pt x="32766" y="651"/>
                      </a:cubicBezTo>
                      <a:lnTo>
                        <a:pt x="32415" y="690"/>
                      </a:lnTo>
                      <a:cubicBezTo>
                        <a:pt x="31596" y="807"/>
                        <a:pt x="30802" y="937"/>
                        <a:pt x="29996" y="1080"/>
                      </a:cubicBezTo>
                      <a:lnTo>
                        <a:pt x="29775" y="1106"/>
                      </a:lnTo>
                      <a:cubicBezTo>
                        <a:pt x="29554" y="1145"/>
                        <a:pt x="29332" y="1197"/>
                        <a:pt x="29124" y="1236"/>
                      </a:cubicBezTo>
                      <a:cubicBezTo>
                        <a:pt x="28773" y="1314"/>
                        <a:pt x="28409" y="1379"/>
                        <a:pt x="28058" y="1444"/>
                      </a:cubicBezTo>
                      <a:cubicBezTo>
                        <a:pt x="27759" y="1509"/>
                        <a:pt x="27446" y="1587"/>
                        <a:pt x="27147" y="1652"/>
                      </a:cubicBezTo>
                      <a:cubicBezTo>
                        <a:pt x="26796" y="1730"/>
                        <a:pt x="26445" y="1808"/>
                        <a:pt x="26107" y="1886"/>
                      </a:cubicBezTo>
                      <a:cubicBezTo>
                        <a:pt x="25794" y="1964"/>
                        <a:pt x="25495" y="2042"/>
                        <a:pt x="25183" y="2120"/>
                      </a:cubicBezTo>
                      <a:cubicBezTo>
                        <a:pt x="24845" y="2211"/>
                        <a:pt x="24507" y="2290"/>
                        <a:pt x="24181" y="2394"/>
                      </a:cubicBezTo>
                      <a:cubicBezTo>
                        <a:pt x="23869" y="2472"/>
                        <a:pt x="23570" y="2550"/>
                        <a:pt x="23271" y="2641"/>
                      </a:cubicBezTo>
                      <a:cubicBezTo>
                        <a:pt x="22946" y="2745"/>
                        <a:pt x="22608" y="2849"/>
                        <a:pt x="22282" y="2940"/>
                      </a:cubicBezTo>
                      <a:cubicBezTo>
                        <a:pt x="22152" y="2979"/>
                        <a:pt x="22022" y="3018"/>
                        <a:pt x="21905" y="3057"/>
                      </a:cubicBezTo>
                      <a:cubicBezTo>
                        <a:pt x="21775" y="3096"/>
                        <a:pt x="21671" y="3148"/>
                        <a:pt x="21554" y="3187"/>
                      </a:cubicBezTo>
                      <a:cubicBezTo>
                        <a:pt x="20943" y="3382"/>
                        <a:pt x="20331" y="3590"/>
                        <a:pt x="19733" y="3811"/>
                      </a:cubicBezTo>
                      <a:cubicBezTo>
                        <a:pt x="19577" y="3863"/>
                        <a:pt x="19408" y="3928"/>
                        <a:pt x="19252" y="3981"/>
                      </a:cubicBezTo>
                      <a:cubicBezTo>
                        <a:pt x="18523" y="4267"/>
                        <a:pt x="17795" y="4553"/>
                        <a:pt x="17092" y="4865"/>
                      </a:cubicBezTo>
                      <a:cubicBezTo>
                        <a:pt x="16936" y="4930"/>
                        <a:pt x="16767" y="5008"/>
                        <a:pt x="16611" y="5073"/>
                      </a:cubicBezTo>
                      <a:cubicBezTo>
                        <a:pt x="16039" y="5333"/>
                        <a:pt x="15492" y="5580"/>
                        <a:pt x="14946" y="5854"/>
                      </a:cubicBezTo>
                      <a:cubicBezTo>
                        <a:pt x="14764" y="5945"/>
                        <a:pt x="14569" y="6049"/>
                        <a:pt x="14374" y="6140"/>
                      </a:cubicBezTo>
                      <a:cubicBezTo>
                        <a:pt x="13697" y="6491"/>
                        <a:pt x="13034" y="6842"/>
                        <a:pt x="12384" y="7219"/>
                      </a:cubicBezTo>
                      <a:cubicBezTo>
                        <a:pt x="12189" y="7336"/>
                        <a:pt x="11993" y="7454"/>
                        <a:pt x="11798" y="7571"/>
                      </a:cubicBezTo>
                      <a:cubicBezTo>
                        <a:pt x="11629" y="7662"/>
                        <a:pt x="11499" y="7753"/>
                        <a:pt x="11343" y="7857"/>
                      </a:cubicBezTo>
                      <a:cubicBezTo>
                        <a:pt x="11096" y="8013"/>
                        <a:pt x="10836" y="8182"/>
                        <a:pt x="10589" y="8338"/>
                      </a:cubicBezTo>
                      <a:cubicBezTo>
                        <a:pt x="10341" y="8507"/>
                        <a:pt x="10120" y="8650"/>
                        <a:pt x="9899" y="8806"/>
                      </a:cubicBezTo>
                      <a:cubicBezTo>
                        <a:pt x="9665" y="8962"/>
                        <a:pt x="9431" y="9132"/>
                        <a:pt x="9197" y="9301"/>
                      </a:cubicBezTo>
                      <a:cubicBezTo>
                        <a:pt x="8963" y="9457"/>
                        <a:pt x="8768" y="9626"/>
                        <a:pt x="8546" y="9782"/>
                      </a:cubicBezTo>
                      <a:cubicBezTo>
                        <a:pt x="8325" y="9951"/>
                        <a:pt x="8104" y="10120"/>
                        <a:pt x="7896" y="10302"/>
                      </a:cubicBezTo>
                      <a:cubicBezTo>
                        <a:pt x="7688" y="10471"/>
                        <a:pt x="7493" y="10627"/>
                        <a:pt x="7298" y="10796"/>
                      </a:cubicBezTo>
                      <a:cubicBezTo>
                        <a:pt x="7103" y="10966"/>
                        <a:pt x="6894" y="11148"/>
                        <a:pt x="6699" y="11317"/>
                      </a:cubicBezTo>
                      <a:cubicBezTo>
                        <a:pt x="6621" y="11395"/>
                        <a:pt x="6530" y="11460"/>
                        <a:pt x="6452" y="11538"/>
                      </a:cubicBezTo>
                      <a:cubicBezTo>
                        <a:pt x="6361" y="11616"/>
                        <a:pt x="6309" y="11681"/>
                        <a:pt x="6231" y="11759"/>
                      </a:cubicBezTo>
                      <a:cubicBezTo>
                        <a:pt x="5906" y="12071"/>
                        <a:pt x="5594" y="12383"/>
                        <a:pt x="5281" y="12709"/>
                      </a:cubicBezTo>
                      <a:cubicBezTo>
                        <a:pt x="5177" y="12813"/>
                        <a:pt x="5060" y="12930"/>
                        <a:pt x="4956" y="13047"/>
                      </a:cubicBezTo>
                      <a:cubicBezTo>
                        <a:pt x="4566" y="13476"/>
                        <a:pt x="4202" y="13892"/>
                        <a:pt x="3851" y="14335"/>
                      </a:cubicBezTo>
                      <a:lnTo>
                        <a:pt x="3825" y="14374"/>
                      </a:lnTo>
                      <a:cubicBezTo>
                        <a:pt x="3747" y="14478"/>
                        <a:pt x="3682" y="14569"/>
                        <a:pt x="3604" y="14673"/>
                      </a:cubicBezTo>
                      <a:cubicBezTo>
                        <a:pt x="3395" y="14946"/>
                        <a:pt x="3187" y="15232"/>
                        <a:pt x="2992" y="15518"/>
                      </a:cubicBezTo>
                      <a:cubicBezTo>
                        <a:pt x="2888" y="15661"/>
                        <a:pt x="2797" y="15817"/>
                        <a:pt x="2693" y="15973"/>
                      </a:cubicBezTo>
                      <a:cubicBezTo>
                        <a:pt x="2537" y="16221"/>
                        <a:pt x="2368" y="16468"/>
                        <a:pt x="2225" y="16728"/>
                      </a:cubicBezTo>
                      <a:cubicBezTo>
                        <a:pt x="2199" y="16780"/>
                        <a:pt x="2147" y="16845"/>
                        <a:pt x="2121" y="16897"/>
                      </a:cubicBezTo>
                      <a:cubicBezTo>
                        <a:pt x="2056" y="17014"/>
                        <a:pt x="2004" y="17131"/>
                        <a:pt x="1939" y="17248"/>
                      </a:cubicBezTo>
                      <a:cubicBezTo>
                        <a:pt x="1821" y="17456"/>
                        <a:pt x="1717" y="17664"/>
                        <a:pt x="1613" y="17886"/>
                      </a:cubicBezTo>
                      <a:cubicBezTo>
                        <a:pt x="1522" y="18068"/>
                        <a:pt x="1457" y="18250"/>
                        <a:pt x="1366" y="18432"/>
                      </a:cubicBezTo>
                      <a:cubicBezTo>
                        <a:pt x="1275" y="18640"/>
                        <a:pt x="1184" y="18848"/>
                        <a:pt x="1093" y="19069"/>
                      </a:cubicBezTo>
                      <a:cubicBezTo>
                        <a:pt x="1067" y="19147"/>
                        <a:pt x="1015" y="19225"/>
                        <a:pt x="989" y="19316"/>
                      </a:cubicBezTo>
                      <a:cubicBezTo>
                        <a:pt x="963" y="19407"/>
                        <a:pt x="924" y="19525"/>
                        <a:pt x="885" y="19629"/>
                      </a:cubicBezTo>
                      <a:cubicBezTo>
                        <a:pt x="820" y="19837"/>
                        <a:pt x="742" y="20032"/>
                        <a:pt x="690" y="20240"/>
                      </a:cubicBezTo>
                      <a:cubicBezTo>
                        <a:pt x="625" y="20448"/>
                        <a:pt x="573" y="20617"/>
                        <a:pt x="521" y="20812"/>
                      </a:cubicBezTo>
                      <a:cubicBezTo>
                        <a:pt x="469" y="21007"/>
                        <a:pt x="417" y="21216"/>
                        <a:pt x="378" y="21424"/>
                      </a:cubicBezTo>
                      <a:cubicBezTo>
                        <a:pt x="352" y="21528"/>
                        <a:pt x="326" y="21619"/>
                        <a:pt x="300" y="21723"/>
                      </a:cubicBezTo>
                      <a:cubicBezTo>
                        <a:pt x="287" y="21814"/>
                        <a:pt x="274" y="21905"/>
                        <a:pt x="261" y="21996"/>
                      </a:cubicBezTo>
                      <a:cubicBezTo>
                        <a:pt x="222" y="22204"/>
                        <a:pt x="183" y="22425"/>
                        <a:pt x="157" y="22633"/>
                      </a:cubicBezTo>
                      <a:cubicBezTo>
                        <a:pt x="130" y="22841"/>
                        <a:pt x="104" y="23011"/>
                        <a:pt x="91" y="23206"/>
                      </a:cubicBezTo>
                      <a:cubicBezTo>
                        <a:pt x="65" y="23388"/>
                        <a:pt x="52" y="23622"/>
                        <a:pt x="39" y="23843"/>
                      </a:cubicBezTo>
                      <a:cubicBezTo>
                        <a:pt x="39" y="23947"/>
                        <a:pt x="26" y="24064"/>
                        <a:pt x="13" y="24168"/>
                      </a:cubicBezTo>
                      <a:lnTo>
                        <a:pt x="13" y="24650"/>
                      </a:lnTo>
                      <a:lnTo>
                        <a:pt x="0" y="32791"/>
                      </a:lnTo>
                      <a:lnTo>
                        <a:pt x="0" y="32791"/>
                      </a:lnTo>
                      <a:cubicBezTo>
                        <a:pt x="1" y="32527"/>
                        <a:pt x="14" y="32263"/>
                        <a:pt x="26" y="32012"/>
                      </a:cubicBezTo>
                      <a:cubicBezTo>
                        <a:pt x="39" y="31804"/>
                        <a:pt x="52" y="31583"/>
                        <a:pt x="65" y="31374"/>
                      </a:cubicBezTo>
                      <a:cubicBezTo>
                        <a:pt x="91" y="31153"/>
                        <a:pt x="117" y="30997"/>
                        <a:pt x="144" y="30802"/>
                      </a:cubicBezTo>
                      <a:cubicBezTo>
                        <a:pt x="157" y="30620"/>
                        <a:pt x="196" y="30386"/>
                        <a:pt x="235" y="30165"/>
                      </a:cubicBezTo>
                      <a:cubicBezTo>
                        <a:pt x="274" y="29957"/>
                        <a:pt x="313" y="29787"/>
                        <a:pt x="352" y="29592"/>
                      </a:cubicBezTo>
                      <a:cubicBezTo>
                        <a:pt x="391" y="29410"/>
                        <a:pt x="456" y="29189"/>
                        <a:pt x="508" y="28981"/>
                      </a:cubicBezTo>
                      <a:cubicBezTo>
                        <a:pt x="560" y="28773"/>
                        <a:pt x="612" y="28604"/>
                        <a:pt x="664" y="28409"/>
                      </a:cubicBezTo>
                      <a:cubicBezTo>
                        <a:pt x="729" y="28214"/>
                        <a:pt x="794" y="27992"/>
                        <a:pt x="872" y="27797"/>
                      </a:cubicBezTo>
                      <a:cubicBezTo>
                        <a:pt x="937" y="27589"/>
                        <a:pt x="1002" y="27420"/>
                        <a:pt x="1080" y="27238"/>
                      </a:cubicBezTo>
                      <a:cubicBezTo>
                        <a:pt x="1158" y="27017"/>
                        <a:pt x="1249" y="26809"/>
                        <a:pt x="1353" y="26601"/>
                      </a:cubicBezTo>
                      <a:cubicBezTo>
                        <a:pt x="1431" y="26419"/>
                        <a:pt x="1509" y="26236"/>
                        <a:pt x="1600" y="26054"/>
                      </a:cubicBezTo>
                      <a:cubicBezTo>
                        <a:pt x="1704" y="25833"/>
                        <a:pt x="1808" y="25625"/>
                        <a:pt x="1926" y="25417"/>
                      </a:cubicBezTo>
                      <a:cubicBezTo>
                        <a:pt x="2017" y="25235"/>
                        <a:pt x="2108" y="25066"/>
                        <a:pt x="2212" y="24884"/>
                      </a:cubicBezTo>
                      <a:cubicBezTo>
                        <a:pt x="2355" y="24637"/>
                        <a:pt x="2524" y="24389"/>
                        <a:pt x="2680" y="24129"/>
                      </a:cubicBezTo>
                      <a:cubicBezTo>
                        <a:pt x="2771" y="23986"/>
                        <a:pt x="2875" y="23830"/>
                        <a:pt x="2966" y="23687"/>
                      </a:cubicBezTo>
                      <a:cubicBezTo>
                        <a:pt x="3161" y="23401"/>
                        <a:pt x="3382" y="23115"/>
                        <a:pt x="3591" y="22828"/>
                      </a:cubicBezTo>
                      <a:cubicBezTo>
                        <a:pt x="3669" y="22724"/>
                        <a:pt x="3747" y="22607"/>
                        <a:pt x="3838" y="22503"/>
                      </a:cubicBezTo>
                      <a:cubicBezTo>
                        <a:pt x="4176" y="22074"/>
                        <a:pt x="4553" y="21645"/>
                        <a:pt x="4943" y="21216"/>
                      </a:cubicBezTo>
                      <a:cubicBezTo>
                        <a:pt x="5047" y="21098"/>
                        <a:pt x="5151" y="20994"/>
                        <a:pt x="5268" y="20877"/>
                      </a:cubicBezTo>
                      <a:cubicBezTo>
                        <a:pt x="5568" y="20565"/>
                        <a:pt x="5880" y="20240"/>
                        <a:pt x="6218" y="19928"/>
                      </a:cubicBezTo>
                      <a:cubicBezTo>
                        <a:pt x="6361" y="19785"/>
                        <a:pt x="6517" y="19642"/>
                        <a:pt x="6673" y="19499"/>
                      </a:cubicBezTo>
                      <a:cubicBezTo>
                        <a:pt x="6881" y="19316"/>
                        <a:pt x="7077" y="19147"/>
                        <a:pt x="7285" y="18965"/>
                      </a:cubicBezTo>
                      <a:cubicBezTo>
                        <a:pt x="7493" y="18796"/>
                        <a:pt x="7675" y="18640"/>
                        <a:pt x="7883" y="18471"/>
                      </a:cubicBezTo>
                      <a:cubicBezTo>
                        <a:pt x="8078" y="18302"/>
                        <a:pt x="8312" y="18133"/>
                        <a:pt x="8533" y="17964"/>
                      </a:cubicBezTo>
                      <a:cubicBezTo>
                        <a:pt x="8755" y="17795"/>
                        <a:pt x="8950" y="17638"/>
                        <a:pt x="9184" y="17469"/>
                      </a:cubicBezTo>
                      <a:cubicBezTo>
                        <a:pt x="9405" y="17313"/>
                        <a:pt x="9652" y="17144"/>
                        <a:pt x="9886" y="16975"/>
                      </a:cubicBezTo>
                      <a:cubicBezTo>
                        <a:pt x="10120" y="16806"/>
                        <a:pt x="10341" y="16663"/>
                        <a:pt x="10576" y="16507"/>
                      </a:cubicBezTo>
                      <a:cubicBezTo>
                        <a:pt x="10810" y="16351"/>
                        <a:pt x="11083" y="16182"/>
                        <a:pt x="11330" y="16026"/>
                      </a:cubicBezTo>
                      <a:cubicBezTo>
                        <a:pt x="11668" y="15804"/>
                        <a:pt x="12006" y="15596"/>
                        <a:pt x="12371" y="15388"/>
                      </a:cubicBezTo>
                      <a:cubicBezTo>
                        <a:pt x="13021" y="15011"/>
                        <a:pt x="13684" y="14660"/>
                        <a:pt x="14361" y="14309"/>
                      </a:cubicBezTo>
                      <a:cubicBezTo>
                        <a:pt x="14556" y="14217"/>
                        <a:pt x="14738" y="14113"/>
                        <a:pt x="14933" y="14022"/>
                      </a:cubicBezTo>
                      <a:cubicBezTo>
                        <a:pt x="15479" y="13749"/>
                        <a:pt x="16026" y="13502"/>
                        <a:pt x="16598" y="13242"/>
                      </a:cubicBezTo>
                      <a:cubicBezTo>
                        <a:pt x="16754" y="13177"/>
                        <a:pt x="16923" y="13099"/>
                        <a:pt x="17079" y="13034"/>
                      </a:cubicBezTo>
                      <a:cubicBezTo>
                        <a:pt x="17782" y="12722"/>
                        <a:pt x="18510" y="12435"/>
                        <a:pt x="19239" y="12149"/>
                      </a:cubicBezTo>
                      <a:cubicBezTo>
                        <a:pt x="19395" y="12097"/>
                        <a:pt x="19564" y="12032"/>
                        <a:pt x="19720" y="11980"/>
                      </a:cubicBezTo>
                      <a:cubicBezTo>
                        <a:pt x="20318" y="11759"/>
                        <a:pt x="20917" y="11551"/>
                        <a:pt x="21528" y="11356"/>
                      </a:cubicBezTo>
                      <a:cubicBezTo>
                        <a:pt x="21775" y="11278"/>
                        <a:pt x="22022" y="11187"/>
                        <a:pt x="22269" y="11109"/>
                      </a:cubicBezTo>
                      <a:cubicBezTo>
                        <a:pt x="22595" y="11005"/>
                        <a:pt x="22933" y="10914"/>
                        <a:pt x="23258" y="10809"/>
                      </a:cubicBezTo>
                      <a:cubicBezTo>
                        <a:pt x="23557" y="10731"/>
                        <a:pt x="23856" y="10640"/>
                        <a:pt x="24155" y="10562"/>
                      </a:cubicBezTo>
                      <a:cubicBezTo>
                        <a:pt x="24494" y="10458"/>
                        <a:pt x="24832" y="10380"/>
                        <a:pt x="25170" y="10289"/>
                      </a:cubicBezTo>
                      <a:cubicBezTo>
                        <a:pt x="25482" y="10211"/>
                        <a:pt x="25781" y="10120"/>
                        <a:pt x="26081" y="10055"/>
                      </a:cubicBezTo>
                      <a:cubicBezTo>
                        <a:pt x="26432" y="9977"/>
                        <a:pt x="26783" y="9899"/>
                        <a:pt x="27121" y="9821"/>
                      </a:cubicBezTo>
                      <a:cubicBezTo>
                        <a:pt x="27433" y="9756"/>
                        <a:pt x="27746" y="9678"/>
                        <a:pt x="28045" y="9613"/>
                      </a:cubicBezTo>
                      <a:cubicBezTo>
                        <a:pt x="28396" y="9548"/>
                        <a:pt x="28747" y="9483"/>
                        <a:pt x="29098" y="9405"/>
                      </a:cubicBezTo>
                      <a:cubicBezTo>
                        <a:pt x="29398" y="9353"/>
                        <a:pt x="29697" y="9301"/>
                        <a:pt x="29983" y="9249"/>
                      </a:cubicBezTo>
                      <a:cubicBezTo>
                        <a:pt x="30789" y="9105"/>
                        <a:pt x="31596" y="8975"/>
                        <a:pt x="32402" y="8858"/>
                      </a:cubicBezTo>
                      <a:lnTo>
                        <a:pt x="32753" y="8819"/>
                      </a:lnTo>
                      <a:cubicBezTo>
                        <a:pt x="33456" y="8728"/>
                        <a:pt x="34158" y="8637"/>
                        <a:pt x="34874" y="8572"/>
                      </a:cubicBezTo>
                      <a:cubicBezTo>
                        <a:pt x="35147" y="8533"/>
                        <a:pt x="35407" y="8507"/>
                        <a:pt x="35680" y="8481"/>
                      </a:cubicBezTo>
                      <a:cubicBezTo>
                        <a:pt x="36135" y="8442"/>
                        <a:pt x="36604" y="8403"/>
                        <a:pt x="37059" y="8377"/>
                      </a:cubicBezTo>
                      <a:cubicBezTo>
                        <a:pt x="37345" y="8351"/>
                        <a:pt x="37631" y="8325"/>
                        <a:pt x="37917" y="8312"/>
                      </a:cubicBezTo>
                      <a:cubicBezTo>
                        <a:pt x="38399" y="8286"/>
                        <a:pt x="38880" y="8260"/>
                        <a:pt x="39361" y="8247"/>
                      </a:cubicBezTo>
                      <a:cubicBezTo>
                        <a:pt x="39621" y="8234"/>
                        <a:pt x="39882" y="8221"/>
                        <a:pt x="40142" y="8208"/>
                      </a:cubicBezTo>
                      <a:cubicBezTo>
                        <a:pt x="40909" y="8182"/>
                        <a:pt x="41677" y="8169"/>
                        <a:pt x="42444" y="8169"/>
                      </a:cubicBezTo>
                      <a:cubicBezTo>
                        <a:pt x="43094" y="8169"/>
                        <a:pt x="43745" y="8182"/>
                        <a:pt x="44382" y="8195"/>
                      </a:cubicBezTo>
                      <a:cubicBezTo>
                        <a:pt x="44798" y="8208"/>
                        <a:pt x="45215" y="8234"/>
                        <a:pt x="45631" y="8247"/>
                      </a:cubicBezTo>
                      <a:cubicBezTo>
                        <a:pt x="45904" y="8260"/>
                        <a:pt x="46177" y="8260"/>
                        <a:pt x="46463" y="8286"/>
                      </a:cubicBezTo>
                      <a:cubicBezTo>
                        <a:pt x="46919" y="8299"/>
                        <a:pt x="47374" y="8338"/>
                        <a:pt x="47816" y="8377"/>
                      </a:cubicBezTo>
                      <a:cubicBezTo>
                        <a:pt x="48050" y="8390"/>
                        <a:pt x="48297" y="8403"/>
                        <a:pt x="48532" y="8416"/>
                      </a:cubicBezTo>
                      <a:cubicBezTo>
                        <a:pt x="49078" y="8468"/>
                        <a:pt x="49637" y="8520"/>
                        <a:pt x="50197" y="8585"/>
                      </a:cubicBezTo>
                      <a:cubicBezTo>
                        <a:pt x="50327" y="8598"/>
                        <a:pt x="50457" y="8611"/>
                        <a:pt x="50574" y="8624"/>
                      </a:cubicBezTo>
                      <a:cubicBezTo>
                        <a:pt x="51263" y="8702"/>
                        <a:pt x="51940" y="8780"/>
                        <a:pt x="52616" y="8884"/>
                      </a:cubicBezTo>
                      <a:cubicBezTo>
                        <a:pt x="52746" y="8897"/>
                        <a:pt x="52876" y="8923"/>
                        <a:pt x="53006" y="8936"/>
                      </a:cubicBezTo>
                      <a:cubicBezTo>
                        <a:pt x="53566" y="9027"/>
                        <a:pt x="54112" y="9105"/>
                        <a:pt x="54671" y="9197"/>
                      </a:cubicBezTo>
                      <a:cubicBezTo>
                        <a:pt x="54905" y="9249"/>
                        <a:pt x="55152" y="9288"/>
                        <a:pt x="55400" y="9340"/>
                      </a:cubicBezTo>
                      <a:cubicBezTo>
                        <a:pt x="55829" y="9418"/>
                        <a:pt x="56258" y="9496"/>
                        <a:pt x="56700" y="9587"/>
                      </a:cubicBezTo>
                      <a:cubicBezTo>
                        <a:pt x="56921" y="9626"/>
                        <a:pt x="57143" y="9678"/>
                        <a:pt x="57364" y="9730"/>
                      </a:cubicBezTo>
                      <a:cubicBezTo>
                        <a:pt x="57845" y="9834"/>
                        <a:pt x="58339" y="9938"/>
                        <a:pt x="58821" y="10055"/>
                      </a:cubicBezTo>
                      <a:cubicBezTo>
                        <a:pt x="59081" y="10120"/>
                        <a:pt x="59341" y="10185"/>
                        <a:pt x="59601" y="10250"/>
                      </a:cubicBezTo>
                      <a:cubicBezTo>
                        <a:pt x="60030" y="10367"/>
                        <a:pt x="60460" y="10471"/>
                        <a:pt x="60902" y="10601"/>
                      </a:cubicBezTo>
                      <a:cubicBezTo>
                        <a:pt x="61136" y="10666"/>
                        <a:pt x="61383" y="10731"/>
                        <a:pt x="61630" y="10809"/>
                      </a:cubicBezTo>
                      <a:cubicBezTo>
                        <a:pt x="62294" y="10992"/>
                        <a:pt x="62944" y="11200"/>
                        <a:pt x="63594" y="11408"/>
                      </a:cubicBezTo>
                      <a:cubicBezTo>
                        <a:pt x="63711" y="11460"/>
                        <a:pt x="63855" y="11499"/>
                        <a:pt x="63972" y="11538"/>
                      </a:cubicBezTo>
                      <a:cubicBezTo>
                        <a:pt x="64739" y="11798"/>
                        <a:pt x="65480" y="12058"/>
                        <a:pt x="66209" y="12344"/>
                      </a:cubicBezTo>
                      <a:cubicBezTo>
                        <a:pt x="66365" y="12409"/>
                        <a:pt x="66508" y="12474"/>
                        <a:pt x="66651" y="12526"/>
                      </a:cubicBezTo>
                      <a:cubicBezTo>
                        <a:pt x="67627" y="12917"/>
                        <a:pt x="68589" y="13333"/>
                        <a:pt x="69513" y="13775"/>
                      </a:cubicBezTo>
                      <a:cubicBezTo>
                        <a:pt x="69604" y="13814"/>
                        <a:pt x="69682" y="13853"/>
                        <a:pt x="69773" y="13905"/>
                      </a:cubicBezTo>
                      <a:cubicBezTo>
                        <a:pt x="70749" y="14374"/>
                        <a:pt x="71685" y="14868"/>
                        <a:pt x="72609" y="15388"/>
                      </a:cubicBezTo>
                      <a:cubicBezTo>
                        <a:pt x="77356" y="18133"/>
                        <a:pt x="80738" y="21346"/>
                        <a:pt x="82807" y="24767"/>
                      </a:cubicBezTo>
                      <a:cubicBezTo>
                        <a:pt x="84380" y="27394"/>
                        <a:pt x="85161" y="30139"/>
                        <a:pt x="85161" y="33000"/>
                      </a:cubicBezTo>
                      <a:lnTo>
                        <a:pt x="85187" y="24832"/>
                      </a:lnTo>
                      <a:cubicBezTo>
                        <a:pt x="85174" y="21957"/>
                        <a:pt x="84393" y="19199"/>
                        <a:pt x="82820" y="16598"/>
                      </a:cubicBezTo>
                      <a:cubicBezTo>
                        <a:pt x="80751" y="13164"/>
                        <a:pt x="77369" y="9951"/>
                        <a:pt x="72622" y="7206"/>
                      </a:cubicBezTo>
                      <a:cubicBezTo>
                        <a:pt x="71698" y="6686"/>
                        <a:pt x="70749" y="6192"/>
                        <a:pt x="69786" y="5724"/>
                      </a:cubicBezTo>
                      <a:cubicBezTo>
                        <a:pt x="69695" y="5684"/>
                        <a:pt x="69617" y="5632"/>
                        <a:pt x="69526" y="5593"/>
                      </a:cubicBezTo>
                      <a:cubicBezTo>
                        <a:pt x="68602" y="5151"/>
                        <a:pt x="67640" y="4748"/>
                        <a:pt x="66664" y="4358"/>
                      </a:cubicBezTo>
                      <a:cubicBezTo>
                        <a:pt x="66586" y="4319"/>
                        <a:pt x="66508" y="4280"/>
                        <a:pt x="66430" y="4254"/>
                      </a:cubicBezTo>
                      <a:cubicBezTo>
                        <a:pt x="66339" y="4215"/>
                        <a:pt x="66287" y="4202"/>
                        <a:pt x="66222" y="4176"/>
                      </a:cubicBezTo>
                      <a:cubicBezTo>
                        <a:pt x="65480" y="3889"/>
                        <a:pt x="64739" y="3616"/>
                        <a:pt x="63985" y="3356"/>
                      </a:cubicBezTo>
                      <a:cubicBezTo>
                        <a:pt x="63855" y="3317"/>
                        <a:pt x="63724" y="3278"/>
                        <a:pt x="63607" y="3239"/>
                      </a:cubicBezTo>
                      <a:cubicBezTo>
                        <a:pt x="62957" y="3018"/>
                        <a:pt x="62294" y="2810"/>
                        <a:pt x="61643" y="2628"/>
                      </a:cubicBezTo>
                      <a:cubicBezTo>
                        <a:pt x="61526" y="2589"/>
                        <a:pt x="61409" y="2550"/>
                        <a:pt x="61305" y="2524"/>
                      </a:cubicBezTo>
                      <a:cubicBezTo>
                        <a:pt x="61188" y="2485"/>
                        <a:pt x="61045" y="2459"/>
                        <a:pt x="60915" y="2420"/>
                      </a:cubicBezTo>
                      <a:cubicBezTo>
                        <a:pt x="60473" y="2303"/>
                        <a:pt x="60043" y="2185"/>
                        <a:pt x="59614" y="2068"/>
                      </a:cubicBezTo>
                      <a:cubicBezTo>
                        <a:pt x="59341" y="2003"/>
                        <a:pt x="59081" y="1938"/>
                        <a:pt x="58821" y="1873"/>
                      </a:cubicBezTo>
                      <a:cubicBezTo>
                        <a:pt x="58339" y="1756"/>
                        <a:pt x="57858" y="1652"/>
                        <a:pt x="57377" y="1548"/>
                      </a:cubicBezTo>
                      <a:cubicBezTo>
                        <a:pt x="57195" y="1509"/>
                        <a:pt x="57026" y="1470"/>
                        <a:pt x="56843" y="1431"/>
                      </a:cubicBezTo>
                      <a:lnTo>
                        <a:pt x="56700" y="1405"/>
                      </a:lnTo>
                      <a:cubicBezTo>
                        <a:pt x="56271" y="1314"/>
                        <a:pt x="55842" y="1236"/>
                        <a:pt x="55413" y="1158"/>
                      </a:cubicBezTo>
                      <a:cubicBezTo>
                        <a:pt x="55165" y="1106"/>
                        <a:pt x="54918" y="1067"/>
                        <a:pt x="54671" y="1015"/>
                      </a:cubicBezTo>
                      <a:cubicBezTo>
                        <a:pt x="54125" y="924"/>
                        <a:pt x="53566" y="846"/>
                        <a:pt x="53019" y="755"/>
                      </a:cubicBezTo>
                      <a:cubicBezTo>
                        <a:pt x="52889" y="742"/>
                        <a:pt x="52772" y="716"/>
                        <a:pt x="52642" y="703"/>
                      </a:cubicBezTo>
                      <a:lnTo>
                        <a:pt x="52629" y="703"/>
                      </a:lnTo>
                      <a:cubicBezTo>
                        <a:pt x="51953" y="599"/>
                        <a:pt x="51263" y="520"/>
                        <a:pt x="50587" y="442"/>
                      </a:cubicBezTo>
                      <a:cubicBezTo>
                        <a:pt x="50457" y="429"/>
                        <a:pt x="50327" y="416"/>
                        <a:pt x="50210" y="403"/>
                      </a:cubicBezTo>
                      <a:cubicBezTo>
                        <a:pt x="49650" y="351"/>
                        <a:pt x="49091" y="286"/>
                        <a:pt x="48532" y="247"/>
                      </a:cubicBezTo>
                      <a:lnTo>
                        <a:pt x="48506" y="247"/>
                      </a:lnTo>
                      <a:cubicBezTo>
                        <a:pt x="48271" y="221"/>
                        <a:pt x="48050" y="208"/>
                        <a:pt x="47829" y="195"/>
                      </a:cubicBezTo>
                      <a:cubicBezTo>
                        <a:pt x="47374" y="169"/>
                        <a:pt x="46919" y="130"/>
                        <a:pt x="46463" y="104"/>
                      </a:cubicBezTo>
                      <a:cubicBezTo>
                        <a:pt x="46190" y="91"/>
                        <a:pt x="45917" y="78"/>
                        <a:pt x="45631" y="65"/>
                      </a:cubicBezTo>
                      <a:cubicBezTo>
                        <a:pt x="45215" y="52"/>
                        <a:pt x="44811" y="39"/>
                        <a:pt x="44395" y="26"/>
                      </a:cubicBezTo>
                      <a:lnTo>
                        <a:pt x="44291" y="26"/>
                      </a:lnTo>
                      <a:cubicBezTo>
                        <a:pt x="43680" y="0"/>
                        <a:pt x="43068" y="0"/>
                        <a:pt x="42457" y="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Google Shape;135;p16"/>
                <p:cNvSpPr/>
                <p:nvPr/>
              </p:nvSpPr>
              <p:spPr>
                <a:xfrm>
                  <a:off x="6524774" y="2121629"/>
                  <a:ext cx="213553" cy="419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5" h="27681" extrusionOk="0">
                      <a:moveTo>
                        <a:pt x="27" y="1"/>
                      </a:moveTo>
                      <a:lnTo>
                        <a:pt x="1" y="8169"/>
                      </a:lnTo>
                      <a:cubicBezTo>
                        <a:pt x="1" y="8911"/>
                        <a:pt x="482" y="9665"/>
                        <a:pt x="1471" y="10237"/>
                      </a:cubicBezTo>
                      <a:cubicBezTo>
                        <a:pt x="9835" y="15050"/>
                        <a:pt x="14010" y="21346"/>
                        <a:pt x="14049" y="27681"/>
                      </a:cubicBezTo>
                      <a:lnTo>
                        <a:pt x="14075" y="19512"/>
                      </a:lnTo>
                      <a:cubicBezTo>
                        <a:pt x="14036" y="13177"/>
                        <a:pt x="9861" y="6882"/>
                        <a:pt x="1497" y="2056"/>
                      </a:cubicBezTo>
                      <a:cubicBezTo>
                        <a:pt x="508" y="1496"/>
                        <a:pt x="27" y="742"/>
                        <a:pt x="27" y="1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Google Shape;136;p16"/>
                <p:cNvSpPr/>
                <p:nvPr/>
              </p:nvSpPr>
              <p:spPr>
                <a:xfrm>
                  <a:off x="3858343" y="2328241"/>
                  <a:ext cx="1587559" cy="958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34" h="63205" extrusionOk="0">
                      <a:moveTo>
                        <a:pt x="27" y="1"/>
                      </a:moveTo>
                      <a:lnTo>
                        <a:pt x="1" y="8169"/>
                      </a:lnTo>
                      <a:cubicBezTo>
                        <a:pt x="40" y="15961"/>
                        <a:pt x="5243" y="23778"/>
                        <a:pt x="15532" y="29723"/>
                      </a:cubicBezTo>
                      <a:cubicBezTo>
                        <a:pt x="16195" y="30113"/>
                        <a:pt x="16884" y="30477"/>
                        <a:pt x="17574" y="30842"/>
                      </a:cubicBezTo>
                      <a:cubicBezTo>
                        <a:pt x="17795" y="30946"/>
                        <a:pt x="18029" y="31063"/>
                        <a:pt x="18250" y="31167"/>
                      </a:cubicBezTo>
                      <a:cubicBezTo>
                        <a:pt x="18731" y="31414"/>
                        <a:pt x="19226" y="31661"/>
                        <a:pt x="19707" y="31882"/>
                      </a:cubicBezTo>
                      <a:cubicBezTo>
                        <a:pt x="19980" y="32012"/>
                        <a:pt x="20240" y="32129"/>
                        <a:pt x="20514" y="32246"/>
                      </a:cubicBezTo>
                      <a:cubicBezTo>
                        <a:pt x="20982" y="32467"/>
                        <a:pt x="21463" y="32676"/>
                        <a:pt x="21944" y="32871"/>
                      </a:cubicBezTo>
                      <a:cubicBezTo>
                        <a:pt x="22217" y="32988"/>
                        <a:pt x="22491" y="33105"/>
                        <a:pt x="22764" y="33209"/>
                      </a:cubicBezTo>
                      <a:cubicBezTo>
                        <a:pt x="22907" y="33261"/>
                        <a:pt x="23050" y="33326"/>
                        <a:pt x="23193" y="33378"/>
                      </a:cubicBezTo>
                      <a:cubicBezTo>
                        <a:pt x="23388" y="33469"/>
                        <a:pt x="23596" y="33534"/>
                        <a:pt x="23804" y="33612"/>
                      </a:cubicBezTo>
                      <a:cubicBezTo>
                        <a:pt x="24455" y="33859"/>
                        <a:pt x="25105" y="34093"/>
                        <a:pt x="25769" y="34328"/>
                      </a:cubicBezTo>
                      <a:cubicBezTo>
                        <a:pt x="26094" y="34445"/>
                        <a:pt x="26432" y="34549"/>
                        <a:pt x="26770" y="34666"/>
                      </a:cubicBezTo>
                      <a:cubicBezTo>
                        <a:pt x="27473" y="34900"/>
                        <a:pt x="28201" y="35121"/>
                        <a:pt x="28929" y="35329"/>
                      </a:cubicBezTo>
                      <a:cubicBezTo>
                        <a:pt x="29125" y="35394"/>
                        <a:pt x="29333" y="35459"/>
                        <a:pt x="29528" y="35524"/>
                      </a:cubicBezTo>
                      <a:lnTo>
                        <a:pt x="29762" y="35576"/>
                      </a:lnTo>
                      <a:cubicBezTo>
                        <a:pt x="30256" y="35719"/>
                        <a:pt x="30750" y="35849"/>
                        <a:pt x="31245" y="35980"/>
                      </a:cubicBezTo>
                      <a:cubicBezTo>
                        <a:pt x="31648" y="36084"/>
                        <a:pt x="32051" y="36188"/>
                        <a:pt x="32454" y="36279"/>
                      </a:cubicBezTo>
                      <a:cubicBezTo>
                        <a:pt x="32962" y="36409"/>
                        <a:pt x="33469" y="36513"/>
                        <a:pt x="33989" y="36630"/>
                      </a:cubicBezTo>
                      <a:cubicBezTo>
                        <a:pt x="34341" y="36708"/>
                        <a:pt x="34679" y="36799"/>
                        <a:pt x="35030" y="36864"/>
                      </a:cubicBezTo>
                      <a:lnTo>
                        <a:pt x="35329" y="36929"/>
                      </a:lnTo>
                      <a:cubicBezTo>
                        <a:pt x="36175" y="37098"/>
                        <a:pt x="37033" y="37254"/>
                        <a:pt x="37892" y="37410"/>
                      </a:cubicBezTo>
                      <a:cubicBezTo>
                        <a:pt x="38178" y="37449"/>
                        <a:pt x="38477" y="37488"/>
                        <a:pt x="38763" y="37540"/>
                      </a:cubicBezTo>
                      <a:cubicBezTo>
                        <a:pt x="39231" y="37618"/>
                        <a:pt x="39713" y="37697"/>
                        <a:pt x="40181" y="37762"/>
                      </a:cubicBezTo>
                      <a:lnTo>
                        <a:pt x="40493" y="37801"/>
                      </a:lnTo>
                      <a:cubicBezTo>
                        <a:pt x="40857" y="37853"/>
                        <a:pt x="41222" y="37892"/>
                        <a:pt x="41573" y="37944"/>
                      </a:cubicBezTo>
                      <a:cubicBezTo>
                        <a:pt x="42106" y="38009"/>
                        <a:pt x="42626" y="38074"/>
                        <a:pt x="43160" y="38126"/>
                      </a:cubicBezTo>
                      <a:cubicBezTo>
                        <a:pt x="43537" y="38165"/>
                        <a:pt x="43914" y="38204"/>
                        <a:pt x="44291" y="38243"/>
                      </a:cubicBezTo>
                      <a:cubicBezTo>
                        <a:pt x="44617" y="38269"/>
                        <a:pt x="44929" y="38308"/>
                        <a:pt x="45254" y="38334"/>
                      </a:cubicBezTo>
                      <a:cubicBezTo>
                        <a:pt x="45449" y="38347"/>
                        <a:pt x="45644" y="38360"/>
                        <a:pt x="45839" y="38373"/>
                      </a:cubicBezTo>
                      <a:cubicBezTo>
                        <a:pt x="46242" y="38399"/>
                        <a:pt x="46633" y="38425"/>
                        <a:pt x="47036" y="38451"/>
                      </a:cubicBezTo>
                      <a:cubicBezTo>
                        <a:pt x="47543" y="38490"/>
                        <a:pt x="48064" y="38516"/>
                        <a:pt x="48571" y="38529"/>
                      </a:cubicBezTo>
                      <a:cubicBezTo>
                        <a:pt x="48974" y="38555"/>
                        <a:pt x="49390" y="38568"/>
                        <a:pt x="49794" y="38581"/>
                      </a:cubicBezTo>
                      <a:cubicBezTo>
                        <a:pt x="50028" y="38581"/>
                        <a:pt x="50249" y="38607"/>
                        <a:pt x="50483" y="38607"/>
                      </a:cubicBezTo>
                      <a:lnTo>
                        <a:pt x="51289" y="38607"/>
                      </a:lnTo>
                      <a:cubicBezTo>
                        <a:pt x="51745" y="38607"/>
                        <a:pt x="52200" y="38620"/>
                        <a:pt x="52668" y="38620"/>
                      </a:cubicBezTo>
                      <a:lnTo>
                        <a:pt x="54138" y="38620"/>
                      </a:lnTo>
                      <a:cubicBezTo>
                        <a:pt x="54606" y="38620"/>
                        <a:pt x="55062" y="38594"/>
                        <a:pt x="55530" y="38581"/>
                      </a:cubicBezTo>
                      <a:lnTo>
                        <a:pt x="56141" y="38581"/>
                      </a:lnTo>
                      <a:cubicBezTo>
                        <a:pt x="56714" y="38555"/>
                        <a:pt x="57286" y="38529"/>
                        <a:pt x="57845" y="38503"/>
                      </a:cubicBezTo>
                      <a:cubicBezTo>
                        <a:pt x="58470" y="38464"/>
                        <a:pt x="59094" y="38451"/>
                        <a:pt x="59731" y="38425"/>
                      </a:cubicBezTo>
                      <a:cubicBezTo>
                        <a:pt x="60069" y="38425"/>
                        <a:pt x="60408" y="38412"/>
                        <a:pt x="60746" y="38412"/>
                      </a:cubicBezTo>
                      <a:cubicBezTo>
                        <a:pt x="61149" y="38412"/>
                        <a:pt x="61552" y="38399"/>
                        <a:pt x="61956" y="38399"/>
                      </a:cubicBezTo>
                      <a:cubicBezTo>
                        <a:pt x="62307" y="38399"/>
                        <a:pt x="62645" y="38412"/>
                        <a:pt x="62996" y="38412"/>
                      </a:cubicBezTo>
                      <a:cubicBezTo>
                        <a:pt x="63399" y="38425"/>
                        <a:pt x="63803" y="38425"/>
                        <a:pt x="64219" y="38438"/>
                      </a:cubicBezTo>
                      <a:cubicBezTo>
                        <a:pt x="64531" y="38451"/>
                        <a:pt x="64856" y="38464"/>
                        <a:pt x="65168" y="38477"/>
                      </a:cubicBezTo>
                      <a:cubicBezTo>
                        <a:pt x="65585" y="38503"/>
                        <a:pt x="66001" y="38529"/>
                        <a:pt x="66417" y="38555"/>
                      </a:cubicBezTo>
                      <a:cubicBezTo>
                        <a:pt x="66729" y="38568"/>
                        <a:pt x="67042" y="38594"/>
                        <a:pt x="67354" y="38620"/>
                      </a:cubicBezTo>
                      <a:cubicBezTo>
                        <a:pt x="67783" y="38646"/>
                        <a:pt x="68199" y="38685"/>
                        <a:pt x="68615" y="38724"/>
                      </a:cubicBezTo>
                      <a:cubicBezTo>
                        <a:pt x="68928" y="38750"/>
                        <a:pt x="69227" y="38776"/>
                        <a:pt x="69539" y="38815"/>
                      </a:cubicBezTo>
                      <a:cubicBezTo>
                        <a:pt x="69968" y="38854"/>
                        <a:pt x="70397" y="38906"/>
                        <a:pt x="70840" y="38971"/>
                      </a:cubicBezTo>
                      <a:cubicBezTo>
                        <a:pt x="71126" y="38997"/>
                        <a:pt x="71412" y="39036"/>
                        <a:pt x="71698" y="39075"/>
                      </a:cubicBezTo>
                      <a:cubicBezTo>
                        <a:pt x="72180" y="39140"/>
                        <a:pt x="72648" y="39218"/>
                        <a:pt x="73129" y="39296"/>
                      </a:cubicBezTo>
                      <a:cubicBezTo>
                        <a:pt x="73363" y="39335"/>
                        <a:pt x="73597" y="39361"/>
                        <a:pt x="73831" y="39400"/>
                      </a:cubicBezTo>
                      <a:cubicBezTo>
                        <a:pt x="74534" y="39518"/>
                        <a:pt x="75236" y="39661"/>
                        <a:pt x="75926" y="39791"/>
                      </a:cubicBezTo>
                      <a:cubicBezTo>
                        <a:pt x="76251" y="39856"/>
                        <a:pt x="76576" y="39934"/>
                        <a:pt x="76901" y="40012"/>
                      </a:cubicBezTo>
                      <a:cubicBezTo>
                        <a:pt x="77318" y="40103"/>
                        <a:pt x="77747" y="40194"/>
                        <a:pt x="78150" y="40298"/>
                      </a:cubicBezTo>
                      <a:cubicBezTo>
                        <a:pt x="78462" y="40363"/>
                        <a:pt x="78761" y="40454"/>
                        <a:pt x="79074" y="40532"/>
                      </a:cubicBezTo>
                      <a:cubicBezTo>
                        <a:pt x="79464" y="40636"/>
                        <a:pt x="79867" y="40740"/>
                        <a:pt x="80257" y="40844"/>
                      </a:cubicBezTo>
                      <a:cubicBezTo>
                        <a:pt x="80465" y="40909"/>
                        <a:pt x="80673" y="40974"/>
                        <a:pt x="80882" y="41026"/>
                      </a:cubicBezTo>
                      <a:cubicBezTo>
                        <a:pt x="81454" y="41196"/>
                        <a:pt x="82026" y="41378"/>
                        <a:pt x="82599" y="41560"/>
                      </a:cubicBezTo>
                      <a:cubicBezTo>
                        <a:pt x="82859" y="41651"/>
                        <a:pt x="83132" y="41742"/>
                        <a:pt x="83392" y="41833"/>
                      </a:cubicBezTo>
                      <a:cubicBezTo>
                        <a:pt x="83912" y="42015"/>
                        <a:pt x="84407" y="42197"/>
                        <a:pt x="84914" y="42392"/>
                      </a:cubicBezTo>
                      <a:cubicBezTo>
                        <a:pt x="85226" y="42509"/>
                        <a:pt x="85538" y="42626"/>
                        <a:pt x="85850" y="42756"/>
                      </a:cubicBezTo>
                      <a:cubicBezTo>
                        <a:pt x="86085" y="42847"/>
                        <a:pt x="86319" y="42952"/>
                        <a:pt x="86566" y="43056"/>
                      </a:cubicBezTo>
                      <a:cubicBezTo>
                        <a:pt x="86956" y="43212"/>
                        <a:pt x="87333" y="43381"/>
                        <a:pt x="87724" y="43563"/>
                      </a:cubicBezTo>
                      <a:cubicBezTo>
                        <a:pt x="87958" y="43667"/>
                        <a:pt x="88192" y="43771"/>
                        <a:pt x="88413" y="43875"/>
                      </a:cubicBezTo>
                      <a:cubicBezTo>
                        <a:pt x="88829" y="44070"/>
                        <a:pt x="89245" y="44278"/>
                        <a:pt x="89649" y="44486"/>
                      </a:cubicBezTo>
                      <a:cubicBezTo>
                        <a:pt x="89844" y="44577"/>
                        <a:pt x="90052" y="44682"/>
                        <a:pt x="90247" y="44773"/>
                      </a:cubicBezTo>
                      <a:cubicBezTo>
                        <a:pt x="90845" y="45098"/>
                        <a:pt x="91444" y="45423"/>
                        <a:pt x="92042" y="45748"/>
                      </a:cubicBezTo>
                      <a:cubicBezTo>
                        <a:pt x="98312" y="49377"/>
                        <a:pt x="102227" y="53813"/>
                        <a:pt x="103801" y="58483"/>
                      </a:cubicBezTo>
                      <a:cubicBezTo>
                        <a:pt x="104334" y="60004"/>
                        <a:pt x="104607" y="61591"/>
                        <a:pt x="104620" y="63204"/>
                      </a:cubicBezTo>
                      <a:lnTo>
                        <a:pt x="104633" y="55049"/>
                      </a:lnTo>
                      <a:cubicBezTo>
                        <a:pt x="104594" y="48714"/>
                        <a:pt x="100419" y="42418"/>
                        <a:pt x="92068" y="37605"/>
                      </a:cubicBezTo>
                      <a:cubicBezTo>
                        <a:pt x="91470" y="37254"/>
                        <a:pt x="90871" y="36929"/>
                        <a:pt x="90273" y="36630"/>
                      </a:cubicBezTo>
                      <a:cubicBezTo>
                        <a:pt x="90078" y="36526"/>
                        <a:pt x="89883" y="36422"/>
                        <a:pt x="89688" y="36331"/>
                      </a:cubicBezTo>
                      <a:cubicBezTo>
                        <a:pt x="89271" y="36123"/>
                        <a:pt x="88868" y="35914"/>
                        <a:pt x="88452" y="35719"/>
                      </a:cubicBezTo>
                      <a:cubicBezTo>
                        <a:pt x="88218" y="35615"/>
                        <a:pt x="87997" y="35511"/>
                        <a:pt x="87763" y="35407"/>
                      </a:cubicBezTo>
                      <a:cubicBezTo>
                        <a:pt x="87372" y="35238"/>
                        <a:pt x="86982" y="35056"/>
                        <a:pt x="86592" y="34900"/>
                      </a:cubicBezTo>
                      <a:cubicBezTo>
                        <a:pt x="86358" y="34796"/>
                        <a:pt x="86124" y="34692"/>
                        <a:pt x="85876" y="34601"/>
                      </a:cubicBezTo>
                      <a:cubicBezTo>
                        <a:pt x="85733" y="34536"/>
                        <a:pt x="85577" y="34471"/>
                        <a:pt x="85421" y="34406"/>
                      </a:cubicBezTo>
                      <a:cubicBezTo>
                        <a:pt x="85278" y="34354"/>
                        <a:pt x="85109" y="34302"/>
                        <a:pt x="84953" y="34236"/>
                      </a:cubicBezTo>
                      <a:cubicBezTo>
                        <a:pt x="84446" y="34041"/>
                        <a:pt x="83938" y="33859"/>
                        <a:pt x="83431" y="33690"/>
                      </a:cubicBezTo>
                      <a:cubicBezTo>
                        <a:pt x="83171" y="33586"/>
                        <a:pt x="82898" y="33495"/>
                        <a:pt x="82638" y="33404"/>
                      </a:cubicBezTo>
                      <a:cubicBezTo>
                        <a:pt x="82065" y="33222"/>
                        <a:pt x="81493" y="33040"/>
                        <a:pt x="80921" y="32871"/>
                      </a:cubicBezTo>
                      <a:cubicBezTo>
                        <a:pt x="80752" y="32832"/>
                        <a:pt x="80608" y="32780"/>
                        <a:pt x="80439" y="32728"/>
                      </a:cubicBezTo>
                      <a:lnTo>
                        <a:pt x="80296" y="32689"/>
                      </a:lnTo>
                      <a:cubicBezTo>
                        <a:pt x="79906" y="32585"/>
                        <a:pt x="79516" y="32480"/>
                        <a:pt x="79113" y="32376"/>
                      </a:cubicBezTo>
                      <a:cubicBezTo>
                        <a:pt x="78800" y="32298"/>
                        <a:pt x="78501" y="32220"/>
                        <a:pt x="78189" y="32142"/>
                      </a:cubicBezTo>
                      <a:cubicBezTo>
                        <a:pt x="77773" y="32038"/>
                        <a:pt x="77357" y="31947"/>
                        <a:pt x="76953" y="31856"/>
                      </a:cubicBezTo>
                      <a:cubicBezTo>
                        <a:pt x="76680" y="31804"/>
                        <a:pt x="76407" y="31726"/>
                        <a:pt x="76134" y="31674"/>
                      </a:cubicBezTo>
                      <a:lnTo>
                        <a:pt x="75978" y="31635"/>
                      </a:lnTo>
                      <a:cubicBezTo>
                        <a:pt x="75275" y="31492"/>
                        <a:pt x="74573" y="31362"/>
                        <a:pt x="73871" y="31245"/>
                      </a:cubicBezTo>
                      <a:cubicBezTo>
                        <a:pt x="73636" y="31206"/>
                        <a:pt x="73402" y="31180"/>
                        <a:pt x="73168" y="31141"/>
                      </a:cubicBezTo>
                      <a:cubicBezTo>
                        <a:pt x="72765" y="31076"/>
                        <a:pt x="72362" y="31011"/>
                        <a:pt x="71958" y="30946"/>
                      </a:cubicBezTo>
                      <a:lnTo>
                        <a:pt x="71750" y="30920"/>
                      </a:lnTo>
                      <a:cubicBezTo>
                        <a:pt x="71464" y="30881"/>
                        <a:pt x="71165" y="30842"/>
                        <a:pt x="70879" y="30816"/>
                      </a:cubicBezTo>
                      <a:cubicBezTo>
                        <a:pt x="70450" y="30750"/>
                        <a:pt x="70020" y="30698"/>
                        <a:pt x="69591" y="30659"/>
                      </a:cubicBezTo>
                      <a:cubicBezTo>
                        <a:pt x="69279" y="30620"/>
                        <a:pt x="68980" y="30594"/>
                        <a:pt x="68667" y="30568"/>
                      </a:cubicBezTo>
                      <a:cubicBezTo>
                        <a:pt x="68394" y="30542"/>
                        <a:pt x="68121" y="30516"/>
                        <a:pt x="67848" y="30490"/>
                      </a:cubicBezTo>
                      <a:cubicBezTo>
                        <a:pt x="67692" y="30477"/>
                        <a:pt x="67549" y="30464"/>
                        <a:pt x="67406" y="30464"/>
                      </a:cubicBezTo>
                      <a:cubicBezTo>
                        <a:pt x="67094" y="30438"/>
                        <a:pt x="66781" y="30412"/>
                        <a:pt x="66469" y="30399"/>
                      </a:cubicBezTo>
                      <a:cubicBezTo>
                        <a:pt x="66053" y="30373"/>
                        <a:pt x="65637" y="30347"/>
                        <a:pt x="65220" y="30321"/>
                      </a:cubicBezTo>
                      <a:cubicBezTo>
                        <a:pt x="64895" y="30308"/>
                        <a:pt x="64583" y="30295"/>
                        <a:pt x="64258" y="30282"/>
                      </a:cubicBezTo>
                      <a:cubicBezTo>
                        <a:pt x="64063" y="30282"/>
                        <a:pt x="63868" y="30269"/>
                        <a:pt x="63673" y="30269"/>
                      </a:cubicBezTo>
                      <a:cubicBezTo>
                        <a:pt x="63608" y="30265"/>
                        <a:pt x="63538" y="30263"/>
                        <a:pt x="63467" y="30263"/>
                      </a:cubicBezTo>
                      <a:cubicBezTo>
                        <a:pt x="63324" y="30263"/>
                        <a:pt x="63174" y="30269"/>
                        <a:pt x="63035" y="30269"/>
                      </a:cubicBezTo>
                      <a:cubicBezTo>
                        <a:pt x="62697" y="30269"/>
                        <a:pt x="62346" y="30256"/>
                        <a:pt x="62008" y="30256"/>
                      </a:cubicBezTo>
                      <a:lnTo>
                        <a:pt x="60798" y="30256"/>
                      </a:lnTo>
                      <a:cubicBezTo>
                        <a:pt x="60460" y="30256"/>
                        <a:pt x="60122" y="30269"/>
                        <a:pt x="59770" y="30282"/>
                      </a:cubicBezTo>
                      <a:cubicBezTo>
                        <a:pt x="59627" y="30282"/>
                        <a:pt x="59471" y="30282"/>
                        <a:pt x="59328" y="30295"/>
                      </a:cubicBezTo>
                      <a:cubicBezTo>
                        <a:pt x="58847" y="30308"/>
                        <a:pt x="58379" y="30321"/>
                        <a:pt x="57897" y="30347"/>
                      </a:cubicBezTo>
                      <a:cubicBezTo>
                        <a:pt x="57130" y="30386"/>
                        <a:pt x="56349" y="30412"/>
                        <a:pt x="55582" y="30438"/>
                      </a:cubicBezTo>
                      <a:cubicBezTo>
                        <a:pt x="55114" y="30451"/>
                        <a:pt x="54658" y="30451"/>
                        <a:pt x="54190" y="30464"/>
                      </a:cubicBezTo>
                      <a:cubicBezTo>
                        <a:pt x="53709" y="30464"/>
                        <a:pt x="53201" y="30477"/>
                        <a:pt x="52720" y="30477"/>
                      </a:cubicBezTo>
                      <a:cubicBezTo>
                        <a:pt x="52252" y="30477"/>
                        <a:pt x="51797" y="30464"/>
                        <a:pt x="51328" y="30464"/>
                      </a:cubicBezTo>
                      <a:cubicBezTo>
                        <a:pt x="50834" y="30451"/>
                        <a:pt x="50327" y="30438"/>
                        <a:pt x="49833" y="30425"/>
                      </a:cubicBezTo>
                      <a:cubicBezTo>
                        <a:pt x="49429" y="30412"/>
                        <a:pt x="49026" y="30399"/>
                        <a:pt x="48623" y="30373"/>
                      </a:cubicBezTo>
                      <a:cubicBezTo>
                        <a:pt x="48103" y="30347"/>
                        <a:pt x="47595" y="30321"/>
                        <a:pt x="47088" y="30295"/>
                      </a:cubicBezTo>
                      <a:cubicBezTo>
                        <a:pt x="46685" y="30269"/>
                        <a:pt x="46281" y="30243"/>
                        <a:pt x="45891" y="30204"/>
                      </a:cubicBezTo>
                      <a:cubicBezTo>
                        <a:pt x="45371" y="30165"/>
                        <a:pt x="44851" y="30126"/>
                        <a:pt x="44330" y="30074"/>
                      </a:cubicBezTo>
                      <a:cubicBezTo>
                        <a:pt x="43953" y="30035"/>
                        <a:pt x="43576" y="30009"/>
                        <a:pt x="43199" y="29970"/>
                      </a:cubicBezTo>
                      <a:cubicBezTo>
                        <a:pt x="42665" y="29905"/>
                        <a:pt x="42145" y="29840"/>
                        <a:pt x="41625" y="29775"/>
                      </a:cubicBezTo>
                      <a:cubicBezTo>
                        <a:pt x="41261" y="29736"/>
                        <a:pt x="40896" y="29697"/>
                        <a:pt x="40532" y="29645"/>
                      </a:cubicBezTo>
                      <a:cubicBezTo>
                        <a:pt x="39947" y="29567"/>
                        <a:pt x="39374" y="29476"/>
                        <a:pt x="38789" y="29372"/>
                      </a:cubicBezTo>
                      <a:cubicBezTo>
                        <a:pt x="38503" y="29333"/>
                        <a:pt x="38217" y="29294"/>
                        <a:pt x="37944" y="29242"/>
                      </a:cubicBezTo>
                      <a:cubicBezTo>
                        <a:pt x="37072" y="29099"/>
                        <a:pt x="36214" y="28929"/>
                        <a:pt x="35355" y="28760"/>
                      </a:cubicBezTo>
                      <a:cubicBezTo>
                        <a:pt x="34913" y="28669"/>
                        <a:pt x="34471" y="28565"/>
                        <a:pt x="34015" y="28461"/>
                      </a:cubicBezTo>
                      <a:cubicBezTo>
                        <a:pt x="33508" y="28357"/>
                        <a:pt x="32988" y="28240"/>
                        <a:pt x="32480" y="28123"/>
                      </a:cubicBezTo>
                      <a:cubicBezTo>
                        <a:pt x="32077" y="28019"/>
                        <a:pt x="31674" y="27915"/>
                        <a:pt x="31271" y="27811"/>
                      </a:cubicBezTo>
                      <a:cubicBezTo>
                        <a:pt x="30776" y="27681"/>
                        <a:pt x="30282" y="27551"/>
                        <a:pt x="29801" y="27421"/>
                      </a:cubicBezTo>
                      <a:cubicBezTo>
                        <a:pt x="29515" y="27342"/>
                        <a:pt x="29229" y="27251"/>
                        <a:pt x="28942" y="27160"/>
                      </a:cubicBezTo>
                      <a:cubicBezTo>
                        <a:pt x="28227" y="26952"/>
                        <a:pt x="27512" y="26718"/>
                        <a:pt x="26796" y="26497"/>
                      </a:cubicBezTo>
                      <a:cubicBezTo>
                        <a:pt x="26458" y="26380"/>
                        <a:pt x="26133" y="26276"/>
                        <a:pt x="25795" y="26159"/>
                      </a:cubicBezTo>
                      <a:cubicBezTo>
                        <a:pt x="25131" y="25925"/>
                        <a:pt x="24468" y="25691"/>
                        <a:pt x="23817" y="25443"/>
                      </a:cubicBezTo>
                      <a:cubicBezTo>
                        <a:pt x="23479" y="25313"/>
                        <a:pt x="23128" y="25170"/>
                        <a:pt x="22790" y="25040"/>
                      </a:cubicBezTo>
                      <a:cubicBezTo>
                        <a:pt x="22517" y="24936"/>
                        <a:pt x="22244" y="24819"/>
                        <a:pt x="21970" y="24702"/>
                      </a:cubicBezTo>
                      <a:cubicBezTo>
                        <a:pt x="21489" y="24507"/>
                        <a:pt x="21008" y="24299"/>
                        <a:pt x="20540" y="24078"/>
                      </a:cubicBezTo>
                      <a:cubicBezTo>
                        <a:pt x="20266" y="23961"/>
                        <a:pt x="19993" y="23843"/>
                        <a:pt x="19733" y="23713"/>
                      </a:cubicBezTo>
                      <a:cubicBezTo>
                        <a:pt x="19252" y="23492"/>
                        <a:pt x="18757" y="23245"/>
                        <a:pt x="18276" y="23011"/>
                      </a:cubicBezTo>
                      <a:cubicBezTo>
                        <a:pt x="18042" y="22894"/>
                        <a:pt x="17821" y="22790"/>
                        <a:pt x="17600" y="22673"/>
                      </a:cubicBezTo>
                      <a:cubicBezTo>
                        <a:pt x="16910" y="22309"/>
                        <a:pt x="16221" y="21944"/>
                        <a:pt x="15558" y="21554"/>
                      </a:cubicBezTo>
                      <a:cubicBezTo>
                        <a:pt x="5256" y="15610"/>
                        <a:pt x="66" y="7792"/>
                        <a:pt x="27" y="1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Google Shape;137;p16"/>
                <p:cNvSpPr/>
                <p:nvPr/>
              </p:nvSpPr>
              <p:spPr>
                <a:xfrm>
                  <a:off x="2564339" y="3072377"/>
                  <a:ext cx="1587464" cy="956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90" h="63074" extrusionOk="0">
                      <a:moveTo>
                        <a:pt x="26" y="0"/>
                      </a:moveTo>
                      <a:lnTo>
                        <a:pt x="0" y="8169"/>
                      </a:lnTo>
                      <a:cubicBezTo>
                        <a:pt x="39" y="15948"/>
                        <a:pt x="5242" y="23778"/>
                        <a:pt x="15531" y="29710"/>
                      </a:cubicBezTo>
                      <a:cubicBezTo>
                        <a:pt x="16194" y="30100"/>
                        <a:pt x="16884" y="30464"/>
                        <a:pt x="17573" y="30828"/>
                      </a:cubicBezTo>
                      <a:cubicBezTo>
                        <a:pt x="17794" y="30945"/>
                        <a:pt x="18028" y="31049"/>
                        <a:pt x="18250" y="31166"/>
                      </a:cubicBezTo>
                      <a:cubicBezTo>
                        <a:pt x="18744" y="31414"/>
                        <a:pt x="19225" y="31661"/>
                        <a:pt x="19719" y="31882"/>
                      </a:cubicBezTo>
                      <a:cubicBezTo>
                        <a:pt x="19980" y="31999"/>
                        <a:pt x="20240" y="32129"/>
                        <a:pt x="20513" y="32246"/>
                      </a:cubicBezTo>
                      <a:cubicBezTo>
                        <a:pt x="20981" y="32454"/>
                        <a:pt x="21462" y="32662"/>
                        <a:pt x="21944" y="32870"/>
                      </a:cubicBezTo>
                      <a:cubicBezTo>
                        <a:pt x="22217" y="32974"/>
                        <a:pt x="22490" y="33092"/>
                        <a:pt x="22763" y="33196"/>
                      </a:cubicBezTo>
                      <a:cubicBezTo>
                        <a:pt x="22906" y="33261"/>
                        <a:pt x="23049" y="33326"/>
                        <a:pt x="23192" y="33378"/>
                      </a:cubicBezTo>
                      <a:cubicBezTo>
                        <a:pt x="23388" y="33456"/>
                        <a:pt x="23596" y="33521"/>
                        <a:pt x="23804" y="33599"/>
                      </a:cubicBezTo>
                      <a:cubicBezTo>
                        <a:pt x="24454" y="33846"/>
                        <a:pt x="25105" y="34093"/>
                        <a:pt x="25768" y="34314"/>
                      </a:cubicBezTo>
                      <a:cubicBezTo>
                        <a:pt x="26093" y="34431"/>
                        <a:pt x="26431" y="34548"/>
                        <a:pt x="26770" y="34652"/>
                      </a:cubicBezTo>
                      <a:cubicBezTo>
                        <a:pt x="27485" y="34887"/>
                        <a:pt x="28200" y="35121"/>
                        <a:pt x="28916" y="35329"/>
                      </a:cubicBezTo>
                      <a:cubicBezTo>
                        <a:pt x="29124" y="35381"/>
                        <a:pt x="29332" y="35459"/>
                        <a:pt x="29527" y="35511"/>
                      </a:cubicBezTo>
                      <a:lnTo>
                        <a:pt x="29761" y="35576"/>
                      </a:lnTo>
                      <a:cubicBezTo>
                        <a:pt x="30269" y="35719"/>
                        <a:pt x="30763" y="35849"/>
                        <a:pt x="31270" y="35979"/>
                      </a:cubicBezTo>
                      <a:cubicBezTo>
                        <a:pt x="31660" y="36083"/>
                        <a:pt x="32051" y="36187"/>
                        <a:pt x="32454" y="36278"/>
                      </a:cubicBezTo>
                      <a:cubicBezTo>
                        <a:pt x="32974" y="36408"/>
                        <a:pt x="33507" y="36526"/>
                        <a:pt x="34028" y="36643"/>
                      </a:cubicBezTo>
                      <a:cubicBezTo>
                        <a:pt x="34366" y="36708"/>
                        <a:pt x="34704" y="36799"/>
                        <a:pt x="35042" y="36864"/>
                      </a:cubicBezTo>
                      <a:lnTo>
                        <a:pt x="35329" y="36929"/>
                      </a:lnTo>
                      <a:cubicBezTo>
                        <a:pt x="36187" y="37098"/>
                        <a:pt x="37046" y="37254"/>
                        <a:pt x="37917" y="37410"/>
                      </a:cubicBezTo>
                      <a:cubicBezTo>
                        <a:pt x="38203" y="37449"/>
                        <a:pt x="38489" y="37488"/>
                        <a:pt x="38776" y="37540"/>
                      </a:cubicBezTo>
                      <a:cubicBezTo>
                        <a:pt x="39257" y="37618"/>
                        <a:pt x="39725" y="37696"/>
                        <a:pt x="40206" y="37761"/>
                      </a:cubicBezTo>
                      <a:lnTo>
                        <a:pt x="40532" y="37800"/>
                      </a:lnTo>
                      <a:cubicBezTo>
                        <a:pt x="40896" y="37852"/>
                        <a:pt x="41260" y="37891"/>
                        <a:pt x="41624" y="37943"/>
                      </a:cubicBezTo>
                      <a:cubicBezTo>
                        <a:pt x="42144" y="38008"/>
                        <a:pt x="42678" y="38073"/>
                        <a:pt x="43198" y="38125"/>
                      </a:cubicBezTo>
                      <a:cubicBezTo>
                        <a:pt x="43588" y="38164"/>
                        <a:pt x="43966" y="38204"/>
                        <a:pt x="44356" y="38243"/>
                      </a:cubicBezTo>
                      <a:cubicBezTo>
                        <a:pt x="44681" y="38269"/>
                        <a:pt x="44980" y="38308"/>
                        <a:pt x="45305" y="38334"/>
                      </a:cubicBezTo>
                      <a:cubicBezTo>
                        <a:pt x="45500" y="38347"/>
                        <a:pt x="45709" y="38360"/>
                        <a:pt x="45904" y="38373"/>
                      </a:cubicBezTo>
                      <a:cubicBezTo>
                        <a:pt x="46294" y="38399"/>
                        <a:pt x="46697" y="38425"/>
                        <a:pt x="47087" y="38451"/>
                      </a:cubicBezTo>
                      <a:cubicBezTo>
                        <a:pt x="47608" y="38490"/>
                        <a:pt x="48115" y="38516"/>
                        <a:pt x="48635" y="38542"/>
                      </a:cubicBezTo>
                      <a:cubicBezTo>
                        <a:pt x="49038" y="38555"/>
                        <a:pt x="49429" y="38581"/>
                        <a:pt x="49832" y="38594"/>
                      </a:cubicBezTo>
                      <a:cubicBezTo>
                        <a:pt x="50066" y="38594"/>
                        <a:pt x="50287" y="38607"/>
                        <a:pt x="50521" y="38620"/>
                      </a:cubicBezTo>
                      <a:lnTo>
                        <a:pt x="51354" y="38620"/>
                      </a:lnTo>
                      <a:cubicBezTo>
                        <a:pt x="51796" y="38620"/>
                        <a:pt x="52238" y="38633"/>
                        <a:pt x="52681" y="38633"/>
                      </a:cubicBezTo>
                      <a:cubicBezTo>
                        <a:pt x="53175" y="38633"/>
                        <a:pt x="53669" y="38633"/>
                        <a:pt x="54176" y="38620"/>
                      </a:cubicBezTo>
                      <a:cubicBezTo>
                        <a:pt x="54619" y="38620"/>
                        <a:pt x="55061" y="38607"/>
                        <a:pt x="55503" y="38594"/>
                      </a:cubicBezTo>
                      <a:lnTo>
                        <a:pt x="56063" y="38594"/>
                      </a:lnTo>
                      <a:cubicBezTo>
                        <a:pt x="56661" y="38568"/>
                        <a:pt x="57259" y="38542"/>
                        <a:pt x="57858" y="38516"/>
                      </a:cubicBezTo>
                      <a:cubicBezTo>
                        <a:pt x="58482" y="38477"/>
                        <a:pt x="59106" y="38451"/>
                        <a:pt x="59731" y="38438"/>
                      </a:cubicBezTo>
                      <a:cubicBezTo>
                        <a:pt x="60082" y="38425"/>
                        <a:pt x="60420" y="38425"/>
                        <a:pt x="60758" y="38425"/>
                      </a:cubicBezTo>
                      <a:cubicBezTo>
                        <a:pt x="61162" y="38425"/>
                        <a:pt x="61565" y="38412"/>
                        <a:pt x="61968" y="38412"/>
                      </a:cubicBezTo>
                      <a:cubicBezTo>
                        <a:pt x="62306" y="38412"/>
                        <a:pt x="62657" y="38412"/>
                        <a:pt x="62996" y="38425"/>
                      </a:cubicBezTo>
                      <a:cubicBezTo>
                        <a:pt x="63412" y="38425"/>
                        <a:pt x="63815" y="38438"/>
                        <a:pt x="64218" y="38451"/>
                      </a:cubicBezTo>
                      <a:cubicBezTo>
                        <a:pt x="64543" y="38464"/>
                        <a:pt x="64856" y="38477"/>
                        <a:pt x="65181" y="38490"/>
                      </a:cubicBezTo>
                      <a:cubicBezTo>
                        <a:pt x="65597" y="38503"/>
                        <a:pt x="66013" y="38529"/>
                        <a:pt x="66430" y="38555"/>
                      </a:cubicBezTo>
                      <a:cubicBezTo>
                        <a:pt x="66742" y="38581"/>
                        <a:pt x="67054" y="38594"/>
                        <a:pt x="67366" y="38620"/>
                      </a:cubicBezTo>
                      <a:cubicBezTo>
                        <a:pt x="67795" y="38659"/>
                        <a:pt x="68212" y="38698"/>
                        <a:pt x="68628" y="38737"/>
                      </a:cubicBezTo>
                      <a:cubicBezTo>
                        <a:pt x="68940" y="38763"/>
                        <a:pt x="69239" y="38789"/>
                        <a:pt x="69551" y="38815"/>
                      </a:cubicBezTo>
                      <a:cubicBezTo>
                        <a:pt x="69981" y="38867"/>
                        <a:pt x="70410" y="38919"/>
                        <a:pt x="70839" y="38971"/>
                      </a:cubicBezTo>
                      <a:cubicBezTo>
                        <a:pt x="71125" y="39010"/>
                        <a:pt x="71411" y="39049"/>
                        <a:pt x="71698" y="39088"/>
                      </a:cubicBezTo>
                      <a:cubicBezTo>
                        <a:pt x="72179" y="39153"/>
                        <a:pt x="72647" y="39231"/>
                        <a:pt x="73128" y="39296"/>
                      </a:cubicBezTo>
                      <a:cubicBezTo>
                        <a:pt x="73363" y="39335"/>
                        <a:pt x="73597" y="39374"/>
                        <a:pt x="73831" y="39413"/>
                      </a:cubicBezTo>
                      <a:cubicBezTo>
                        <a:pt x="74533" y="39530"/>
                        <a:pt x="75236" y="39660"/>
                        <a:pt x="75938" y="39803"/>
                      </a:cubicBezTo>
                      <a:cubicBezTo>
                        <a:pt x="76263" y="39868"/>
                        <a:pt x="76588" y="39947"/>
                        <a:pt x="76914" y="40025"/>
                      </a:cubicBezTo>
                      <a:cubicBezTo>
                        <a:pt x="77343" y="40116"/>
                        <a:pt x="77785" y="40207"/>
                        <a:pt x="78214" y="40311"/>
                      </a:cubicBezTo>
                      <a:cubicBezTo>
                        <a:pt x="78527" y="40389"/>
                        <a:pt x="78839" y="40480"/>
                        <a:pt x="79138" y="40558"/>
                      </a:cubicBezTo>
                      <a:cubicBezTo>
                        <a:pt x="79554" y="40662"/>
                        <a:pt x="79970" y="40766"/>
                        <a:pt x="80374" y="40883"/>
                      </a:cubicBezTo>
                      <a:cubicBezTo>
                        <a:pt x="80582" y="40935"/>
                        <a:pt x="80790" y="41000"/>
                        <a:pt x="80998" y="41065"/>
                      </a:cubicBezTo>
                      <a:cubicBezTo>
                        <a:pt x="81596" y="41247"/>
                        <a:pt x="82195" y="41429"/>
                        <a:pt x="82793" y="41625"/>
                      </a:cubicBezTo>
                      <a:cubicBezTo>
                        <a:pt x="83053" y="41703"/>
                        <a:pt x="83313" y="41794"/>
                        <a:pt x="83587" y="41898"/>
                      </a:cubicBezTo>
                      <a:cubicBezTo>
                        <a:pt x="84120" y="42080"/>
                        <a:pt x="84653" y="42275"/>
                        <a:pt x="85173" y="42470"/>
                      </a:cubicBezTo>
                      <a:cubicBezTo>
                        <a:pt x="85408" y="42561"/>
                        <a:pt x="85642" y="42652"/>
                        <a:pt x="85876" y="42743"/>
                      </a:cubicBezTo>
                      <a:cubicBezTo>
                        <a:pt x="86812" y="43120"/>
                        <a:pt x="87749" y="43524"/>
                        <a:pt x="88647" y="43953"/>
                      </a:cubicBezTo>
                      <a:cubicBezTo>
                        <a:pt x="88829" y="44031"/>
                        <a:pt x="88998" y="44109"/>
                        <a:pt x="89167" y="44200"/>
                      </a:cubicBezTo>
                      <a:cubicBezTo>
                        <a:pt x="90103" y="44655"/>
                        <a:pt x="91014" y="45124"/>
                        <a:pt x="91898" y="45631"/>
                      </a:cubicBezTo>
                      <a:cubicBezTo>
                        <a:pt x="100249" y="50457"/>
                        <a:pt x="104412" y="56752"/>
                        <a:pt x="104464" y="63074"/>
                      </a:cubicBezTo>
                      <a:lnTo>
                        <a:pt x="104490" y="54905"/>
                      </a:lnTo>
                      <a:cubicBezTo>
                        <a:pt x="104438" y="48584"/>
                        <a:pt x="100262" y="42288"/>
                        <a:pt x="91911" y="37462"/>
                      </a:cubicBezTo>
                      <a:cubicBezTo>
                        <a:pt x="91027" y="36955"/>
                        <a:pt x="90116" y="36487"/>
                        <a:pt x="89180" y="36018"/>
                      </a:cubicBezTo>
                      <a:cubicBezTo>
                        <a:pt x="89011" y="35940"/>
                        <a:pt x="88842" y="35862"/>
                        <a:pt x="88660" y="35771"/>
                      </a:cubicBezTo>
                      <a:cubicBezTo>
                        <a:pt x="87762" y="35342"/>
                        <a:pt x="86838" y="34939"/>
                        <a:pt x="85889" y="34574"/>
                      </a:cubicBezTo>
                      <a:cubicBezTo>
                        <a:pt x="85811" y="34535"/>
                        <a:pt x="85746" y="34509"/>
                        <a:pt x="85668" y="34470"/>
                      </a:cubicBezTo>
                      <a:cubicBezTo>
                        <a:pt x="85512" y="34418"/>
                        <a:pt x="85343" y="34353"/>
                        <a:pt x="85186" y="34301"/>
                      </a:cubicBezTo>
                      <a:cubicBezTo>
                        <a:pt x="84666" y="34093"/>
                        <a:pt x="84133" y="33911"/>
                        <a:pt x="83600" y="33716"/>
                      </a:cubicBezTo>
                      <a:cubicBezTo>
                        <a:pt x="83326" y="33625"/>
                        <a:pt x="83066" y="33534"/>
                        <a:pt x="82793" y="33443"/>
                      </a:cubicBezTo>
                      <a:cubicBezTo>
                        <a:pt x="82208" y="33248"/>
                        <a:pt x="81609" y="33066"/>
                        <a:pt x="81011" y="32896"/>
                      </a:cubicBezTo>
                      <a:cubicBezTo>
                        <a:pt x="80842" y="32844"/>
                        <a:pt x="80699" y="32792"/>
                        <a:pt x="80543" y="32753"/>
                      </a:cubicBezTo>
                      <a:lnTo>
                        <a:pt x="80374" y="32714"/>
                      </a:lnTo>
                      <a:cubicBezTo>
                        <a:pt x="79970" y="32597"/>
                        <a:pt x="79554" y="32493"/>
                        <a:pt x="79138" y="32389"/>
                      </a:cubicBezTo>
                      <a:cubicBezTo>
                        <a:pt x="78839" y="32298"/>
                        <a:pt x="78527" y="32220"/>
                        <a:pt x="78227" y="32142"/>
                      </a:cubicBezTo>
                      <a:cubicBezTo>
                        <a:pt x="77785" y="32038"/>
                        <a:pt x="77343" y="31947"/>
                        <a:pt x="76914" y="31843"/>
                      </a:cubicBezTo>
                      <a:cubicBezTo>
                        <a:pt x="76641" y="31791"/>
                        <a:pt x="76380" y="31726"/>
                        <a:pt x="76107" y="31661"/>
                      </a:cubicBezTo>
                      <a:lnTo>
                        <a:pt x="75938" y="31635"/>
                      </a:lnTo>
                      <a:cubicBezTo>
                        <a:pt x="75236" y="31492"/>
                        <a:pt x="74533" y="31362"/>
                        <a:pt x="73831" y="31244"/>
                      </a:cubicBezTo>
                      <a:cubicBezTo>
                        <a:pt x="73597" y="31205"/>
                        <a:pt x="73363" y="31166"/>
                        <a:pt x="73128" y="31127"/>
                      </a:cubicBezTo>
                      <a:cubicBezTo>
                        <a:pt x="72725" y="31062"/>
                        <a:pt x="72335" y="30997"/>
                        <a:pt x="71919" y="30945"/>
                      </a:cubicBezTo>
                      <a:lnTo>
                        <a:pt x="71711" y="30906"/>
                      </a:lnTo>
                      <a:cubicBezTo>
                        <a:pt x="71424" y="30867"/>
                        <a:pt x="71125" y="30841"/>
                        <a:pt x="70839" y="30802"/>
                      </a:cubicBezTo>
                      <a:cubicBezTo>
                        <a:pt x="70410" y="30750"/>
                        <a:pt x="69981" y="30698"/>
                        <a:pt x="69538" y="30646"/>
                      </a:cubicBezTo>
                      <a:cubicBezTo>
                        <a:pt x="69239" y="30620"/>
                        <a:pt x="68927" y="30594"/>
                        <a:pt x="68628" y="30555"/>
                      </a:cubicBezTo>
                      <a:cubicBezTo>
                        <a:pt x="68355" y="30529"/>
                        <a:pt x="68082" y="30503"/>
                        <a:pt x="67795" y="30477"/>
                      </a:cubicBezTo>
                      <a:cubicBezTo>
                        <a:pt x="67652" y="30464"/>
                        <a:pt x="67509" y="30464"/>
                        <a:pt x="67366" y="30451"/>
                      </a:cubicBezTo>
                      <a:cubicBezTo>
                        <a:pt x="67054" y="30425"/>
                        <a:pt x="66742" y="30412"/>
                        <a:pt x="66430" y="30386"/>
                      </a:cubicBezTo>
                      <a:cubicBezTo>
                        <a:pt x="66013" y="30360"/>
                        <a:pt x="65597" y="30334"/>
                        <a:pt x="65168" y="30321"/>
                      </a:cubicBezTo>
                      <a:cubicBezTo>
                        <a:pt x="64856" y="30308"/>
                        <a:pt x="64543" y="30295"/>
                        <a:pt x="64218" y="30282"/>
                      </a:cubicBezTo>
                      <a:cubicBezTo>
                        <a:pt x="64023" y="30282"/>
                        <a:pt x="63828" y="30269"/>
                        <a:pt x="63633" y="30256"/>
                      </a:cubicBezTo>
                      <a:lnTo>
                        <a:pt x="62996" y="30256"/>
                      </a:lnTo>
                      <a:cubicBezTo>
                        <a:pt x="62657" y="30256"/>
                        <a:pt x="62306" y="30243"/>
                        <a:pt x="61968" y="30243"/>
                      </a:cubicBezTo>
                      <a:cubicBezTo>
                        <a:pt x="61565" y="30243"/>
                        <a:pt x="61162" y="30243"/>
                        <a:pt x="60758" y="30256"/>
                      </a:cubicBezTo>
                      <a:cubicBezTo>
                        <a:pt x="60420" y="30256"/>
                        <a:pt x="60069" y="30269"/>
                        <a:pt x="59731" y="30269"/>
                      </a:cubicBezTo>
                      <a:cubicBezTo>
                        <a:pt x="59575" y="30269"/>
                        <a:pt x="59432" y="30269"/>
                        <a:pt x="59275" y="30282"/>
                      </a:cubicBezTo>
                      <a:cubicBezTo>
                        <a:pt x="58807" y="30295"/>
                        <a:pt x="58326" y="30321"/>
                        <a:pt x="57858" y="30347"/>
                      </a:cubicBezTo>
                      <a:cubicBezTo>
                        <a:pt x="57064" y="30386"/>
                        <a:pt x="56284" y="30412"/>
                        <a:pt x="55503" y="30438"/>
                      </a:cubicBezTo>
                      <a:cubicBezTo>
                        <a:pt x="55048" y="30451"/>
                        <a:pt x="54606" y="30451"/>
                        <a:pt x="54163" y="30464"/>
                      </a:cubicBezTo>
                      <a:cubicBezTo>
                        <a:pt x="53669" y="30464"/>
                        <a:pt x="53175" y="30477"/>
                        <a:pt x="52681" y="30477"/>
                      </a:cubicBezTo>
                      <a:cubicBezTo>
                        <a:pt x="52225" y="30477"/>
                        <a:pt x="51783" y="30477"/>
                        <a:pt x="51341" y="30464"/>
                      </a:cubicBezTo>
                      <a:cubicBezTo>
                        <a:pt x="50834" y="30464"/>
                        <a:pt x="50339" y="30438"/>
                        <a:pt x="49832" y="30425"/>
                      </a:cubicBezTo>
                      <a:cubicBezTo>
                        <a:pt x="49429" y="30412"/>
                        <a:pt x="49025" y="30399"/>
                        <a:pt x="48635" y="30373"/>
                      </a:cubicBezTo>
                      <a:cubicBezTo>
                        <a:pt x="48115" y="30347"/>
                        <a:pt x="47595" y="30321"/>
                        <a:pt x="47087" y="30295"/>
                      </a:cubicBezTo>
                      <a:cubicBezTo>
                        <a:pt x="46684" y="30269"/>
                        <a:pt x="46294" y="30243"/>
                        <a:pt x="45904" y="30217"/>
                      </a:cubicBezTo>
                      <a:cubicBezTo>
                        <a:pt x="45383" y="30178"/>
                        <a:pt x="44863" y="30126"/>
                        <a:pt x="44343" y="30074"/>
                      </a:cubicBezTo>
                      <a:cubicBezTo>
                        <a:pt x="43966" y="30048"/>
                        <a:pt x="43575" y="30009"/>
                        <a:pt x="43198" y="29970"/>
                      </a:cubicBezTo>
                      <a:cubicBezTo>
                        <a:pt x="42678" y="29905"/>
                        <a:pt x="42144" y="29840"/>
                        <a:pt x="41611" y="29775"/>
                      </a:cubicBezTo>
                      <a:cubicBezTo>
                        <a:pt x="41260" y="29736"/>
                        <a:pt x="40896" y="29697"/>
                        <a:pt x="40532" y="29645"/>
                      </a:cubicBezTo>
                      <a:cubicBezTo>
                        <a:pt x="39946" y="29567"/>
                        <a:pt x="39361" y="29475"/>
                        <a:pt x="38776" y="29371"/>
                      </a:cubicBezTo>
                      <a:cubicBezTo>
                        <a:pt x="38489" y="29332"/>
                        <a:pt x="38203" y="29293"/>
                        <a:pt x="37917" y="29241"/>
                      </a:cubicBezTo>
                      <a:cubicBezTo>
                        <a:pt x="37046" y="29098"/>
                        <a:pt x="36187" y="28942"/>
                        <a:pt x="35342" y="28760"/>
                      </a:cubicBezTo>
                      <a:cubicBezTo>
                        <a:pt x="34899" y="28682"/>
                        <a:pt x="34457" y="28565"/>
                        <a:pt x="34028" y="28474"/>
                      </a:cubicBezTo>
                      <a:cubicBezTo>
                        <a:pt x="33507" y="28357"/>
                        <a:pt x="32974" y="28253"/>
                        <a:pt x="32467" y="28123"/>
                      </a:cubicBezTo>
                      <a:cubicBezTo>
                        <a:pt x="32064" y="28032"/>
                        <a:pt x="31673" y="27915"/>
                        <a:pt x="31270" y="27810"/>
                      </a:cubicBezTo>
                      <a:cubicBezTo>
                        <a:pt x="30776" y="27680"/>
                        <a:pt x="30269" y="27563"/>
                        <a:pt x="29774" y="27420"/>
                      </a:cubicBezTo>
                      <a:cubicBezTo>
                        <a:pt x="29488" y="27342"/>
                        <a:pt x="29215" y="27251"/>
                        <a:pt x="28929" y="27173"/>
                      </a:cubicBezTo>
                      <a:cubicBezTo>
                        <a:pt x="28200" y="26952"/>
                        <a:pt x="27485" y="26731"/>
                        <a:pt x="26770" y="26497"/>
                      </a:cubicBezTo>
                      <a:cubicBezTo>
                        <a:pt x="26444" y="26393"/>
                        <a:pt x="26106" y="26276"/>
                        <a:pt x="25781" y="26159"/>
                      </a:cubicBezTo>
                      <a:cubicBezTo>
                        <a:pt x="25118" y="25924"/>
                        <a:pt x="24454" y="25690"/>
                        <a:pt x="23804" y="25443"/>
                      </a:cubicBezTo>
                      <a:cubicBezTo>
                        <a:pt x="23466" y="25313"/>
                        <a:pt x="23114" y="25183"/>
                        <a:pt x="22763" y="25040"/>
                      </a:cubicBezTo>
                      <a:cubicBezTo>
                        <a:pt x="22490" y="24936"/>
                        <a:pt x="22230" y="24819"/>
                        <a:pt x="21957" y="24715"/>
                      </a:cubicBezTo>
                      <a:cubicBezTo>
                        <a:pt x="21462" y="24507"/>
                        <a:pt x="20981" y="24298"/>
                        <a:pt x="20513" y="24077"/>
                      </a:cubicBezTo>
                      <a:cubicBezTo>
                        <a:pt x="20240" y="23960"/>
                        <a:pt x="19980" y="23843"/>
                        <a:pt x="19706" y="23726"/>
                      </a:cubicBezTo>
                      <a:cubicBezTo>
                        <a:pt x="19225" y="23492"/>
                        <a:pt x="18731" y="23258"/>
                        <a:pt x="18250" y="23011"/>
                      </a:cubicBezTo>
                      <a:cubicBezTo>
                        <a:pt x="18028" y="22894"/>
                        <a:pt x="17794" y="22790"/>
                        <a:pt x="17573" y="22672"/>
                      </a:cubicBezTo>
                      <a:cubicBezTo>
                        <a:pt x="16884" y="22308"/>
                        <a:pt x="16194" y="21944"/>
                        <a:pt x="15531" y="21554"/>
                      </a:cubicBezTo>
                      <a:cubicBezTo>
                        <a:pt x="5255" y="15596"/>
                        <a:pt x="65" y="7779"/>
                        <a:pt x="26" y="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Google Shape;138;p16"/>
                <p:cNvSpPr/>
                <p:nvPr/>
              </p:nvSpPr>
              <p:spPr>
                <a:xfrm>
                  <a:off x="2913821" y="3909833"/>
                  <a:ext cx="1383884" cy="58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10" h="38664" extrusionOk="0">
                      <a:moveTo>
                        <a:pt x="91210" y="0"/>
                      </a:moveTo>
                      <a:lnTo>
                        <a:pt x="91209" y="97"/>
                      </a:lnTo>
                      <a:lnTo>
                        <a:pt x="91209" y="97"/>
                      </a:lnTo>
                      <a:cubicBezTo>
                        <a:pt x="91209" y="65"/>
                        <a:pt x="91210" y="33"/>
                        <a:pt x="91210" y="0"/>
                      </a:cubicBezTo>
                      <a:close/>
                      <a:moveTo>
                        <a:pt x="91209" y="97"/>
                      </a:moveTo>
                      <a:lnTo>
                        <a:pt x="91209" y="97"/>
                      </a:lnTo>
                      <a:cubicBezTo>
                        <a:pt x="91207" y="425"/>
                        <a:pt x="91194" y="733"/>
                        <a:pt x="91171" y="1041"/>
                      </a:cubicBezTo>
                      <a:cubicBezTo>
                        <a:pt x="91157" y="1301"/>
                        <a:pt x="91144" y="1561"/>
                        <a:pt x="91118" y="1821"/>
                      </a:cubicBezTo>
                      <a:cubicBezTo>
                        <a:pt x="91092" y="2082"/>
                        <a:pt x="91066" y="2290"/>
                        <a:pt x="91040" y="2524"/>
                      </a:cubicBezTo>
                      <a:cubicBezTo>
                        <a:pt x="91001" y="2758"/>
                        <a:pt x="90962" y="3044"/>
                        <a:pt x="90910" y="3304"/>
                      </a:cubicBezTo>
                      <a:cubicBezTo>
                        <a:pt x="90871" y="3564"/>
                        <a:pt x="90819" y="3773"/>
                        <a:pt x="90767" y="4007"/>
                      </a:cubicBezTo>
                      <a:cubicBezTo>
                        <a:pt x="90715" y="4241"/>
                        <a:pt x="90650" y="4514"/>
                        <a:pt x="90585" y="4774"/>
                      </a:cubicBezTo>
                      <a:cubicBezTo>
                        <a:pt x="90520" y="5021"/>
                        <a:pt x="90455" y="5242"/>
                        <a:pt x="90377" y="5477"/>
                      </a:cubicBezTo>
                      <a:cubicBezTo>
                        <a:pt x="90312" y="5711"/>
                        <a:pt x="90221" y="5984"/>
                        <a:pt x="90130" y="6231"/>
                      </a:cubicBezTo>
                      <a:cubicBezTo>
                        <a:pt x="90052" y="6478"/>
                        <a:pt x="89974" y="6686"/>
                        <a:pt x="89883" y="6920"/>
                      </a:cubicBezTo>
                      <a:cubicBezTo>
                        <a:pt x="89779" y="7194"/>
                        <a:pt x="89662" y="7454"/>
                        <a:pt x="89545" y="7714"/>
                      </a:cubicBezTo>
                      <a:cubicBezTo>
                        <a:pt x="89440" y="7935"/>
                        <a:pt x="89336" y="8169"/>
                        <a:pt x="89232" y="8390"/>
                      </a:cubicBezTo>
                      <a:cubicBezTo>
                        <a:pt x="89102" y="8650"/>
                        <a:pt x="88972" y="8911"/>
                        <a:pt x="88829" y="9171"/>
                      </a:cubicBezTo>
                      <a:cubicBezTo>
                        <a:pt x="88712" y="9392"/>
                        <a:pt x="88595" y="9613"/>
                        <a:pt x="88465" y="9821"/>
                      </a:cubicBezTo>
                      <a:cubicBezTo>
                        <a:pt x="88283" y="10146"/>
                        <a:pt x="88088" y="10458"/>
                        <a:pt x="87893" y="10758"/>
                      </a:cubicBezTo>
                      <a:cubicBezTo>
                        <a:pt x="87776" y="10953"/>
                        <a:pt x="87658" y="11135"/>
                        <a:pt x="87528" y="11317"/>
                      </a:cubicBezTo>
                      <a:cubicBezTo>
                        <a:pt x="87294" y="11681"/>
                        <a:pt x="87034" y="12019"/>
                        <a:pt x="86761" y="12371"/>
                      </a:cubicBezTo>
                      <a:cubicBezTo>
                        <a:pt x="86657" y="12514"/>
                        <a:pt x="86566" y="12644"/>
                        <a:pt x="86462" y="12787"/>
                      </a:cubicBezTo>
                      <a:cubicBezTo>
                        <a:pt x="86033" y="13320"/>
                        <a:pt x="85577" y="13853"/>
                        <a:pt x="85096" y="14387"/>
                      </a:cubicBezTo>
                      <a:cubicBezTo>
                        <a:pt x="84966" y="14517"/>
                        <a:pt x="84823" y="14660"/>
                        <a:pt x="84693" y="14803"/>
                      </a:cubicBezTo>
                      <a:cubicBezTo>
                        <a:pt x="84316" y="15193"/>
                        <a:pt x="83912" y="15583"/>
                        <a:pt x="83509" y="15974"/>
                      </a:cubicBezTo>
                      <a:cubicBezTo>
                        <a:pt x="83327" y="16156"/>
                        <a:pt x="83132" y="16338"/>
                        <a:pt x="82937" y="16507"/>
                      </a:cubicBezTo>
                      <a:cubicBezTo>
                        <a:pt x="82690" y="16728"/>
                        <a:pt x="82442" y="16949"/>
                        <a:pt x="82195" y="17157"/>
                      </a:cubicBezTo>
                      <a:cubicBezTo>
                        <a:pt x="81935" y="17378"/>
                        <a:pt x="81701" y="17574"/>
                        <a:pt x="81454" y="17782"/>
                      </a:cubicBezTo>
                      <a:cubicBezTo>
                        <a:pt x="81207" y="17977"/>
                        <a:pt x="80921" y="18198"/>
                        <a:pt x="80647" y="18406"/>
                      </a:cubicBezTo>
                      <a:cubicBezTo>
                        <a:pt x="80361" y="18627"/>
                        <a:pt x="80114" y="18809"/>
                        <a:pt x="79841" y="19017"/>
                      </a:cubicBezTo>
                      <a:cubicBezTo>
                        <a:pt x="79568" y="19213"/>
                        <a:pt x="79269" y="19421"/>
                        <a:pt x="78969" y="19629"/>
                      </a:cubicBezTo>
                      <a:cubicBezTo>
                        <a:pt x="78683" y="19824"/>
                        <a:pt x="78410" y="20019"/>
                        <a:pt x="78124" y="20201"/>
                      </a:cubicBezTo>
                      <a:cubicBezTo>
                        <a:pt x="77825" y="20396"/>
                        <a:pt x="77500" y="20604"/>
                        <a:pt x="77187" y="20799"/>
                      </a:cubicBezTo>
                      <a:cubicBezTo>
                        <a:pt x="76771" y="21060"/>
                        <a:pt x="76355" y="21320"/>
                        <a:pt x="75913" y="21580"/>
                      </a:cubicBezTo>
                      <a:cubicBezTo>
                        <a:pt x="75119" y="22035"/>
                        <a:pt x="74287" y="22477"/>
                        <a:pt x="73454" y="22907"/>
                      </a:cubicBezTo>
                      <a:cubicBezTo>
                        <a:pt x="73220" y="23024"/>
                        <a:pt x="72986" y="23141"/>
                        <a:pt x="72739" y="23258"/>
                      </a:cubicBezTo>
                      <a:cubicBezTo>
                        <a:pt x="72075" y="23596"/>
                        <a:pt x="71399" y="23908"/>
                        <a:pt x="70710" y="24220"/>
                      </a:cubicBezTo>
                      <a:cubicBezTo>
                        <a:pt x="70501" y="24312"/>
                        <a:pt x="70306" y="24403"/>
                        <a:pt x="70098" y="24494"/>
                      </a:cubicBezTo>
                      <a:cubicBezTo>
                        <a:pt x="69240" y="24871"/>
                        <a:pt x="68355" y="25222"/>
                        <a:pt x="67445" y="25573"/>
                      </a:cubicBezTo>
                      <a:cubicBezTo>
                        <a:pt x="67237" y="25638"/>
                        <a:pt x="67041" y="25716"/>
                        <a:pt x="66833" y="25781"/>
                      </a:cubicBezTo>
                      <a:cubicBezTo>
                        <a:pt x="66105" y="26055"/>
                        <a:pt x="65364" y="26315"/>
                        <a:pt x="64609" y="26562"/>
                      </a:cubicBezTo>
                      <a:cubicBezTo>
                        <a:pt x="64310" y="26666"/>
                        <a:pt x="63998" y="26757"/>
                        <a:pt x="63699" y="26861"/>
                      </a:cubicBezTo>
                      <a:cubicBezTo>
                        <a:pt x="63295" y="26978"/>
                        <a:pt x="62879" y="27108"/>
                        <a:pt x="62463" y="27225"/>
                      </a:cubicBezTo>
                      <a:cubicBezTo>
                        <a:pt x="62099" y="27329"/>
                        <a:pt x="61721" y="27446"/>
                        <a:pt x="61357" y="27550"/>
                      </a:cubicBezTo>
                      <a:cubicBezTo>
                        <a:pt x="60941" y="27667"/>
                        <a:pt x="60512" y="27772"/>
                        <a:pt x="60095" y="27889"/>
                      </a:cubicBezTo>
                      <a:cubicBezTo>
                        <a:pt x="59718" y="27980"/>
                        <a:pt x="59341" y="28084"/>
                        <a:pt x="58951" y="28175"/>
                      </a:cubicBezTo>
                      <a:cubicBezTo>
                        <a:pt x="58535" y="28279"/>
                        <a:pt x="58092" y="28370"/>
                        <a:pt x="57663" y="28461"/>
                      </a:cubicBezTo>
                      <a:cubicBezTo>
                        <a:pt x="57286" y="28552"/>
                        <a:pt x="56909" y="28630"/>
                        <a:pt x="56531" y="28721"/>
                      </a:cubicBezTo>
                      <a:cubicBezTo>
                        <a:pt x="56089" y="28812"/>
                        <a:pt x="55660" y="28890"/>
                        <a:pt x="55218" y="28968"/>
                      </a:cubicBezTo>
                      <a:cubicBezTo>
                        <a:pt x="54853" y="29046"/>
                        <a:pt x="54489" y="29111"/>
                        <a:pt x="54125" y="29176"/>
                      </a:cubicBezTo>
                      <a:cubicBezTo>
                        <a:pt x="53136" y="29345"/>
                        <a:pt x="52148" y="29515"/>
                        <a:pt x="51146" y="29658"/>
                      </a:cubicBezTo>
                      <a:cubicBezTo>
                        <a:pt x="50990" y="29671"/>
                        <a:pt x="50834" y="29697"/>
                        <a:pt x="50678" y="29710"/>
                      </a:cubicBezTo>
                      <a:cubicBezTo>
                        <a:pt x="49819" y="29827"/>
                        <a:pt x="48961" y="29931"/>
                        <a:pt x="48089" y="30022"/>
                      </a:cubicBezTo>
                      <a:cubicBezTo>
                        <a:pt x="47751" y="30061"/>
                        <a:pt x="47413" y="30087"/>
                        <a:pt x="47088" y="30113"/>
                      </a:cubicBezTo>
                      <a:cubicBezTo>
                        <a:pt x="46529" y="30165"/>
                        <a:pt x="45969" y="30217"/>
                        <a:pt x="45397" y="30256"/>
                      </a:cubicBezTo>
                      <a:cubicBezTo>
                        <a:pt x="45046" y="30282"/>
                        <a:pt x="44695" y="30308"/>
                        <a:pt x="44343" y="30334"/>
                      </a:cubicBezTo>
                      <a:cubicBezTo>
                        <a:pt x="43745" y="30373"/>
                        <a:pt x="43160" y="30399"/>
                        <a:pt x="42574" y="30425"/>
                      </a:cubicBezTo>
                      <a:cubicBezTo>
                        <a:pt x="42249" y="30438"/>
                        <a:pt x="41924" y="30451"/>
                        <a:pt x="41599" y="30464"/>
                      </a:cubicBezTo>
                      <a:cubicBezTo>
                        <a:pt x="40649" y="30490"/>
                        <a:pt x="39713" y="30516"/>
                        <a:pt x="38763" y="30516"/>
                      </a:cubicBezTo>
                      <a:cubicBezTo>
                        <a:pt x="37957" y="30516"/>
                        <a:pt x="37150" y="30503"/>
                        <a:pt x="36344" y="30477"/>
                      </a:cubicBezTo>
                      <a:cubicBezTo>
                        <a:pt x="35862" y="30464"/>
                        <a:pt x="35368" y="30438"/>
                        <a:pt x="34887" y="30425"/>
                      </a:cubicBezTo>
                      <a:cubicBezTo>
                        <a:pt x="34523" y="30412"/>
                        <a:pt x="34158" y="30399"/>
                        <a:pt x="33807" y="30373"/>
                      </a:cubicBezTo>
                      <a:cubicBezTo>
                        <a:pt x="33287" y="30347"/>
                        <a:pt x="32767" y="30308"/>
                        <a:pt x="32246" y="30269"/>
                      </a:cubicBezTo>
                      <a:cubicBezTo>
                        <a:pt x="31921" y="30243"/>
                        <a:pt x="31596" y="30230"/>
                        <a:pt x="31258" y="30204"/>
                      </a:cubicBezTo>
                      <a:cubicBezTo>
                        <a:pt x="30646" y="30152"/>
                        <a:pt x="30022" y="30087"/>
                        <a:pt x="29411" y="30022"/>
                      </a:cubicBezTo>
                      <a:cubicBezTo>
                        <a:pt x="29189" y="29996"/>
                        <a:pt x="28955" y="29983"/>
                        <a:pt x="28734" y="29957"/>
                      </a:cubicBezTo>
                      <a:cubicBezTo>
                        <a:pt x="27902" y="29866"/>
                        <a:pt x="27056" y="29749"/>
                        <a:pt x="26224" y="29632"/>
                      </a:cubicBezTo>
                      <a:lnTo>
                        <a:pt x="25925" y="29580"/>
                      </a:lnTo>
                      <a:cubicBezTo>
                        <a:pt x="25183" y="29476"/>
                        <a:pt x="24429" y="29358"/>
                        <a:pt x="23687" y="29228"/>
                      </a:cubicBezTo>
                      <a:cubicBezTo>
                        <a:pt x="23388" y="29176"/>
                        <a:pt x="23102" y="29124"/>
                        <a:pt x="22816" y="29072"/>
                      </a:cubicBezTo>
                      <a:cubicBezTo>
                        <a:pt x="22269" y="28968"/>
                        <a:pt x="21723" y="28864"/>
                        <a:pt x="21177" y="28760"/>
                      </a:cubicBezTo>
                      <a:cubicBezTo>
                        <a:pt x="20904" y="28708"/>
                        <a:pt x="20644" y="28643"/>
                        <a:pt x="20370" y="28578"/>
                      </a:cubicBezTo>
                      <a:cubicBezTo>
                        <a:pt x="19772" y="28448"/>
                        <a:pt x="19161" y="28318"/>
                        <a:pt x="18562" y="28175"/>
                      </a:cubicBezTo>
                      <a:cubicBezTo>
                        <a:pt x="18237" y="28097"/>
                        <a:pt x="17912" y="28006"/>
                        <a:pt x="17600" y="27928"/>
                      </a:cubicBezTo>
                      <a:cubicBezTo>
                        <a:pt x="17053" y="27798"/>
                        <a:pt x="16507" y="27654"/>
                        <a:pt x="15974" y="27498"/>
                      </a:cubicBezTo>
                      <a:cubicBezTo>
                        <a:pt x="15675" y="27420"/>
                        <a:pt x="15375" y="27342"/>
                        <a:pt x="15076" y="27251"/>
                      </a:cubicBezTo>
                      <a:cubicBezTo>
                        <a:pt x="14257" y="27004"/>
                        <a:pt x="13450" y="26757"/>
                        <a:pt x="12657" y="26497"/>
                      </a:cubicBezTo>
                      <a:cubicBezTo>
                        <a:pt x="12488" y="26445"/>
                        <a:pt x="12332" y="26393"/>
                        <a:pt x="12163" y="26328"/>
                      </a:cubicBezTo>
                      <a:cubicBezTo>
                        <a:pt x="11226" y="26016"/>
                        <a:pt x="10303" y="25677"/>
                        <a:pt x="9405" y="25326"/>
                      </a:cubicBezTo>
                      <a:cubicBezTo>
                        <a:pt x="9028" y="25183"/>
                        <a:pt x="8651" y="25027"/>
                        <a:pt x="8273" y="24871"/>
                      </a:cubicBezTo>
                      <a:cubicBezTo>
                        <a:pt x="7987" y="24754"/>
                        <a:pt x="7688" y="24637"/>
                        <a:pt x="7402" y="24507"/>
                      </a:cubicBezTo>
                      <a:cubicBezTo>
                        <a:pt x="6986" y="24338"/>
                        <a:pt x="6582" y="24142"/>
                        <a:pt x="6179" y="23960"/>
                      </a:cubicBezTo>
                      <a:cubicBezTo>
                        <a:pt x="5906" y="23843"/>
                        <a:pt x="5633" y="23713"/>
                        <a:pt x="5373" y="23596"/>
                      </a:cubicBezTo>
                      <a:cubicBezTo>
                        <a:pt x="4930" y="23388"/>
                        <a:pt x="4488" y="23167"/>
                        <a:pt x="4059" y="22946"/>
                      </a:cubicBezTo>
                      <a:cubicBezTo>
                        <a:pt x="3838" y="22829"/>
                        <a:pt x="3617" y="22725"/>
                        <a:pt x="3409" y="22621"/>
                      </a:cubicBezTo>
                      <a:cubicBezTo>
                        <a:pt x="2758" y="22282"/>
                        <a:pt x="2134" y="21931"/>
                        <a:pt x="1509" y="21580"/>
                      </a:cubicBezTo>
                      <a:cubicBezTo>
                        <a:pt x="508" y="21008"/>
                        <a:pt x="27" y="20253"/>
                        <a:pt x="27" y="19499"/>
                      </a:cubicBezTo>
                      <a:lnTo>
                        <a:pt x="1" y="27680"/>
                      </a:lnTo>
                      <a:cubicBezTo>
                        <a:pt x="1" y="28422"/>
                        <a:pt x="482" y="29176"/>
                        <a:pt x="1483" y="29749"/>
                      </a:cubicBezTo>
                      <a:cubicBezTo>
                        <a:pt x="2108" y="30100"/>
                        <a:pt x="2732" y="30451"/>
                        <a:pt x="3383" y="30789"/>
                      </a:cubicBezTo>
                      <a:cubicBezTo>
                        <a:pt x="3591" y="30893"/>
                        <a:pt x="3812" y="31010"/>
                        <a:pt x="4033" y="31114"/>
                      </a:cubicBezTo>
                      <a:cubicBezTo>
                        <a:pt x="4462" y="31336"/>
                        <a:pt x="4904" y="31557"/>
                        <a:pt x="5347" y="31765"/>
                      </a:cubicBezTo>
                      <a:cubicBezTo>
                        <a:pt x="5620" y="31895"/>
                        <a:pt x="5880" y="32012"/>
                        <a:pt x="6153" y="32129"/>
                      </a:cubicBezTo>
                      <a:cubicBezTo>
                        <a:pt x="6556" y="32311"/>
                        <a:pt x="6960" y="32506"/>
                        <a:pt x="7376" y="32675"/>
                      </a:cubicBezTo>
                      <a:cubicBezTo>
                        <a:pt x="7662" y="32805"/>
                        <a:pt x="7961" y="32923"/>
                        <a:pt x="8247" y="33040"/>
                      </a:cubicBezTo>
                      <a:cubicBezTo>
                        <a:pt x="8547" y="33157"/>
                        <a:pt x="8833" y="33287"/>
                        <a:pt x="9132" y="33404"/>
                      </a:cubicBezTo>
                      <a:cubicBezTo>
                        <a:pt x="9210" y="33430"/>
                        <a:pt x="9288" y="33456"/>
                        <a:pt x="9379" y="33495"/>
                      </a:cubicBezTo>
                      <a:cubicBezTo>
                        <a:pt x="10290" y="33846"/>
                        <a:pt x="11213" y="34184"/>
                        <a:pt x="12137" y="34496"/>
                      </a:cubicBezTo>
                      <a:cubicBezTo>
                        <a:pt x="12306" y="34548"/>
                        <a:pt x="12462" y="34600"/>
                        <a:pt x="12631" y="34666"/>
                      </a:cubicBezTo>
                      <a:cubicBezTo>
                        <a:pt x="13424" y="34926"/>
                        <a:pt x="14244" y="35173"/>
                        <a:pt x="15050" y="35420"/>
                      </a:cubicBezTo>
                      <a:cubicBezTo>
                        <a:pt x="15193" y="35459"/>
                        <a:pt x="15336" y="35498"/>
                        <a:pt x="15480" y="35550"/>
                      </a:cubicBezTo>
                      <a:cubicBezTo>
                        <a:pt x="15623" y="35589"/>
                        <a:pt x="15805" y="35628"/>
                        <a:pt x="15961" y="35667"/>
                      </a:cubicBezTo>
                      <a:cubicBezTo>
                        <a:pt x="16494" y="35823"/>
                        <a:pt x="17027" y="35966"/>
                        <a:pt x="17574" y="36096"/>
                      </a:cubicBezTo>
                      <a:lnTo>
                        <a:pt x="18549" y="36344"/>
                      </a:lnTo>
                      <a:cubicBezTo>
                        <a:pt x="19148" y="36487"/>
                        <a:pt x="19746" y="36617"/>
                        <a:pt x="20357" y="36747"/>
                      </a:cubicBezTo>
                      <a:cubicBezTo>
                        <a:pt x="20565" y="36799"/>
                        <a:pt x="20787" y="36851"/>
                        <a:pt x="21008" y="36890"/>
                      </a:cubicBezTo>
                      <a:lnTo>
                        <a:pt x="21164" y="36929"/>
                      </a:lnTo>
                      <a:cubicBezTo>
                        <a:pt x="21697" y="37033"/>
                        <a:pt x="22243" y="37137"/>
                        <a:pt x="22790" y="37241"/>
                      </a:cubicBezTo>
                      <a:cubicBezTo>
                        <a:pt x="23089" y="37293"/>
                        <a:pt x="23375" y="37345"/>
                        <a:pt x="23674" y="37397"/>
                      </a:cubicBezTo>
                      <a:cubicBezTo>
                        <a:pt x="24403" y="37527"/>
                        <a:pt x="25131" y="37631"/>
                        <a:pt x="25873" y="37748"/>
                      </a:cubicBezTo>
                      <a:cubicBezTo>
                        <a:pt x="25977" y="37761"/>
                        <a:pt x="26094" y="37774"/>
                        <a:pt x="26198" y="37800"/>
                      </a:cubicBezTo>
                      <a:lnTo>
                        <a:pt x="26211" y="37800"/>
                      </a:lnTo>
                      <a:cubicBezTo>
                        <a:pt x="27043" y="37917"/>
                        <a:pt x="27876" y="38021"/>
                        <a:pt x="28721" y="38126"/>
                      </a:cubicBezTo>
                      <a:cubicBezTo>
                        <a:pt x="28942" y="38139"/>
                        <a:pt x="29163" y="38165"/>
                        <a:pt x="29398" y="38191"/>
                      </a:cubicBezTo>
                      <a:cubicBezTo>
                        <a:pt x="30009" y="38256"/>
                        <a:pt x="30633" y="38308"/>
                        <a:pt x="31245" y="38360"/>
                      </a:cubicBezTo>
                      <a:lnTo>
                        <a:pt x="31297" y="38360"/>
                      </a:lnTo>
                      <a:cubicBezTo>
                        <a:pt x="31609" y="38386"/>
                        <a:pt x="31921" y="38412"/>
                        <a:pt x="32233" y="38425"/>
                      </a:cubicBezTo>
                      <a:cubicBezTo>
                        <a:pt x="32754" y="38464"/>
                        <a:pt x="33274" y="38503"/>
                        <a:pt x="33794" y="38542"/>
                      </a:cubicBezTo>
                      <a:cubicBezTo>
                        <a:pt x="34145" y="38555"/>
                        <a:pt x="34510" y="38568"/>
                        <a:pt x="34874" y="38581"/>
                      </a:cubicBezTo>
                      <a:cubicBezTo>
                        <a:pt x="35368" y="38607"/>
                        <a:pt x="35849" y="38620"/>
                        <a:pt x="36344" y="38633"/>
                      </a:cubicBezTo>
                      <a:lnTo>
                        <a:pt x="36448" y="38633"/>
                      </a:lnTo>
                      <a:cubicBezTo>
                        <a:pt x="37010" y="38652"/>
                        <a:pt x="37571" y="38664"/>
                        <a:pt x="38133" y="38664"/>
                      </a:cubicBezTo>
                      <a:cubicBezTo>
                        <a:pt x="38339" y="38664"/>
                        <a:pt x="38544" y="38662"/>
                        <a:pt x="38750" y="38659"/>
                      </a:cubicBezTo>
                      <a:cubicBezTo>
                        <a:pt x="39700" y="38659"/>
                        <a:pt x="40649" y="38646"/>
                        <a:pt x="41586" y="38620"/>
                      </a:cubicBezTo>
                      <a:lnTo>
                        <a:pt x="41846" y="38620"/>
                      </a:lnTo>
                      <a:cubicBezTo>
                        <a:pt x="42080" y="38607"/>
                        <a:pt x="42314" y="38594"/>
                        <a:pt x="42561" y="38581"/>
                      </a:cubicBezTo>
                      <a:cubicBezTo>
                        <a:pt x="43147" y="38555"/>
                        <a:pt x="43732" y="38529"/>
                        <a:pt x="44317" y="38490"/>
                      </a:cubicBezTo>
                      <a:cubicBezTo>
                        <a:pt x="44681" y="38464"/>
                        <a:pt x="45033" y="38451"/>
                        <a:pt x="45397" y="38412"/>
                      </a:cubicBezTo>
                      <a:cubicBezTo>
                        <a:pt x="45956" y="38373"/>
                        <a:pt x="46516" y="38334"/>
                        <a:pt x="47075" y="38282"/>
                      </a:cubicBezTo>
                      <a:cubicBezTo>
                        <a:pt x="47270" y="38269"/>
                        <a:pt x="47465" y="38256"/>
                        <a:pt x="47660" y="38230"/>
                      </a:cubicBezTo>
                      <a:cubicBezTo>
                        <a:pt x="47790" y="38217"/>
                        <a:pt x="47933" y="38191"/>
                        <a:pt x="48076" y="38178"/>
                      </a:cubicBezTo>
                      <a:cubicBezTo>
                        <a:pt x="48948" y="38087"/>
                        <a:pt x="49806" y="37982"/>
                        <a:pt x="50665" y="37878"/>
                      </a:cubicBezTo>
                      <a:cubicBezTo>
                        <a:pt x="50821" y="37852"/>
                        <a:pt x="50977" y="37839"/>
                        <a:pt x="51133" y="37813"/>
                      </a:cubicBezTo>
                      <a:cubicBezTo>
                        <a:pt x="52135" y="37670"/>
                        <a:pt x="53123" y="37514"/>
                        <a:pt x="54112" y="37345"/>
                      </a:cubicBezTo>
                      <a:cubicBezTo>
                        <a:pt x="54203" y="37319"/>
                        <a:pt x="54294" y="37306"/>
                        <a:pt x="54385" y="37293"/>
                      </a:cubicBezTo>
                      <a:cubicBezTo>
                        <a:pt x="54658" y="37241"/>
                        <a:pt x="54931" y="37189"/>
                        <a:pt x="55205" y="37137"/>
                      </a:cubicBezTo>
                      <a:cubicBezTo>
                        <a:pt x="55634" y="37046"/>
                        <a:pt x="56076" y="36968"/>
                        <a:pt x="56518" y="36877"/>
                      </a:cubicBezTo>
                      <a:cubicBezTo>
                        <a:pt x="56896" y="36799"/>
                        <a:pt x="57273" y="36708"/>
                        <a:pt x="57650" y="36630"/>
                      </a:cubicBezTo>
                      <a:cubicBezTo>
                        <a:pt x="58079" y="36526"/>
                        <a:pt x="58509" y="36435"/>
                        <a:pt x="58938" y="36330"/>
                      </a:cubicBezTo>
                      <a:cubicBezTo>
                        <a:pt x="59315" y="36239"/>
                        <a:pt x="59692" y="36135"/>
                        <a:pt x="60082" y="36044"/>
                      </a:cubicBezTo>
                      <a:cubicBezTo>
                        <a:pt x="60499" y="35940"/>
                        <a:pt x="60915" y="35823"/>
                        <a:pt x="61344" y="35706"/>
                      </a:cubicBezTo>
                      <a:cubicBezTo>
                        <a:pt x="61708" y="35602"/>
                        <a:pt x="62086" y="35498"/>
                        <a:pt x="62450" y="35381"/>
                      </a:cubicBezTo>
                      <a:cubicBezTo>
                        <a:pt x="62866" y="35264"/>
                        <a:pt x="63282" y="35147"/>
                        <a:pt x="63686" y="35017"/>
                      </a:cubicBezTo>
                      <a:cubicBezTo>
                        <a:pt x="63842" y="34965"/>
                        <a:pt x="63998" y="34926"/>
                        <a:pt x="64154" y="34874"/>
                      </a:cubicBezTo>
                      <a:cubicBezTo>
                        <a:pt x="64310" y="34822"/>
                        <a:pt x="64440" y="34770"/>
                        <a:pt x="64596" y="34718"/>
                      </a:cubicBezTo>
                      <a:cubicBezTo>
                        <a:pt x="65351" y="34470"/>
                        <a:pt x="66092" y="34210"/>
                        <a:pt x="66820" y="33937"/>
                      </a:cubicBezTo>
                      <a:cubicBezTo>
                        <a:pt x="67028" y="33872"/>
                        <a:pt x="67224" y="33794"/>
                        <a:pt x="67432" y="33729"/>
                      </a:cubicBezTo>
                      <a:cubicBezTo>
                        <a:pt x="68329" y="33378"/>
                        <a:pt x="69214" y="33027"/>
                        <a:pt x="70085" y="32649"/>
                      </a:cubicBezTo>
                      <a:cubicBezTo>
                        <a:pt x="70293" y="32558"/>
                        <a:pt x="70488" y="32467"/>
                        <a:pt x="70684" y="32376"/>
                      </a:cubicBezTo>
                      <a:cubicBezTo>
                        <a:pt x="71373" y="32064"/>
                        <a:pt x="72062" y="31752"/>
                        <a:pt x="72726" y="31414"/>
                      </a:cubicBezTo>
                      <a:cubicBezTo>
                        <a:pt x="72973" y="31297"/>
                        <a:pt x="73207" y="31180"/>
                        <a:pt x="73441" y="31062"/>
                      </a:cubicBezTo>
                      <a:cubicBezTo>
                        <a:pt x="74274" y="30633"/>
                        <a:pt x="75106" y="30191"/>
                        <a:pt x="75900" y="29736"/>
                      </a:cubicBezTo>
                      <a:cubicBezTo>
                        <a:pt x="76147" y="29593"/>
                        <a:pt x="76381" y="29450"/>
                        <a:pt x="76615" y="29306"/>
                      </a:cubicBezTo>
                      <a:cubicBezTo>
                        <a:pt x="76810" y="29189"/>
                        <a:pt x="76992" y="29072"/>
                        <a:pt x="77174" y="28955"/>
                      </a:cubicBezTo>
                      <a:cubicBezTo>
                        <a:pt x="77487" y="28760"/>
                        <a:pt x="77799" y="28565"/>
                        <a:pt x="78111" y="28357"/>
                      </a:cubicBezTo>
                      <a:cubicBezTo>
                        <a:pt x="78410" y="28162"/>
                        <a:pt x="78683" y="27980"/>
                        <a:pt x="78956" y="27785"/>
                      </a:cubicBezTo>
                      <a:cubicBezTo>
                        <a:pt x="79243" y="27589"/>
                        <a:pt x="79542" y="27368"/>
                        <a:pt x="79828" y="27160"/>
                      </a:cubicBezTo>
                      <a:cubicBezTo>
                        <a:pt x="80114" y="26965"/>
                        <a:pt x="80361" y="26770"/>
                        <a:pt x="80621" y="26562"/>
                      </a:cubicBezTo>
                      <a:cubicBezTo>
                        <a:pt x="80882" y="26367"/>
                        <a:pt x="81168" y="26146"/>
                        <a:pt x="81441" y="25937"/>
                      </a:cubicBezTo>
                      <a:cubicBezTo>
                        <a:pt x="81701" y="25716"/>
                        <a:pt x="81922" y="25521"/>
                        <a:pt x="82169" y="25313"/>
                      </a:cubicBezTo>
                      <a:cubicBezTo>
                        <a:pt x="82429" y="25118"/>
                        <a:pt x="82677" y="24884"/>
                        <a:pt x="82924" y="24663"/>
                      </a:cubicBezTo>
                      <a:cubicBezTo>
                        <a:pt x="83015" y="24585"/>
                        <a:pt x="83132" y="24494"/>
                        <a:pt x="83223" y="24403"/>
                      </a:cubicBezTo>
                      <a:cubicBezTo>
                        <a:pt x="83327" y="24312"/>
                        <a:pt x="83405" y="24220"/>
                        <a:pt x="83496" y="24129"/>
                      </a:cubicBezTo>
                      <a:cubicBezTo>
                        <a:pt x="83899" y="23739"/>
                        <a:pt x="84290" y="23349"/>
                        <a:pt x="84667" y="22959"/>
                      </a:cubicBezTo>
                      <a:cubicBezTo>
                        <a:pt x="84810" y="22816"/>
                        <a:pt x="84940" y="22673"/>
                        <a:pt x="85070" y="22529"/>
                      </a:cubicBezTo>
                      <a:cubicBezTo>
                        <a:pt x="85564" y="22009"/>
                        <a:pt x="86020" y="21476"/>
                        <a:pt x="86449" y="20943"/>
                      </a:cubicBezTo>
                      <a:lnTo>
                        <a:pt x="86488" y="20891"/>
                      </a:lnTo>
                      <a:cubicBezTo>
                        <a:pt x="86579" y="20760"/>
                        <a:pt x="86657" y="20643"/>
                        <a:pt x="86748" y="20526"/>
                      </a:cubicBezTo>
                      <a:cubicBezTo>
                        <a:pt x="87008" y="20175"/>
                        <a:pt x="87268" y="19824"/>
                        <a:pt x="87515" y="19473"/>
                      </a:cubicBezTo>
                      <a:cubicBezTo>
                        <a:pt x="87645" y="19291"/>
                        <a:pt x="87750" y="19095"/>
                        <a:pt x="87880" y="18913"/>
                      </a:cubicBezTo>
                      <a:cubicBezTo>
                        <a:pt x="88075" y="18601"/>
                        <a:pt x="88270" y="18289"/>
                        <a:pt x="88452" y="17977"/>
                      </a:cubicBezTo>
                      <a:cubicBezTo>
                        <a:pt x="88504" y="17899"/>
                        <a:pt x="88556" y="17834"/>
                        <a:pt x="88595" y="17756"/>
                      </a:cubicBezTo>
                      <a:cubicBezTo>
                        <a:pt x="88673" y="17613"/>
                        <a:pt x="88738" y="17470"/>
                        <a:pt x="88816" y="17326"/>
                      </a:cubicBezTo>
                      <a:cubicBezTo>
                        <a:pt x="88946" y="17066"/>
                        <a:pt x="89089" y="16806"/>
                        <a:pt x="89219" y="16546"/>
                      </a:cubicBezTo>
                      <a:cubicBezTo>
                        <a:pt x="89323" y="16325"/>
                        <a:pt x="89427" y="16091"/>
                        <a:pt x="89532" y="15870"/>
                      </a:cubicBezTo>
                      <a:cubicBezTo>
                        <a:pt x="89649" y="15609"/>
                        <a:pt x="89753" y="15349"/>
                        <a:pt x="89857" y="15076"/>
                      </a:cubicBezTo>
                      <a:cubicBezTo>
                        <a:pt x="89909" y="14972"/>
                        <a:pt x="89961" y="14868"/>
                        <a:pt x="90000" y="14751"/>
                      </a:cubicBezTo>
                      <a:cubicBezTo>
                        <a:pt x="90039" y="14634"/>
                        <a:pt x="90078" y="14504"/>
                        <a:pt x="90117" y="14374"/>
                      </a:cubicBezTo>
                      <a:cubicBezTo>
                        <a:pt x="90208" y="14127"/>
                        <a:pt x="90286" y="13879"/>
                        <a:pt x="90364" y="13632"/>
                      </a:cubicBezTo>
                      <a:cubicBezTo>
                        <a:pt x="90442" y="13372"/>
                        <a:pt x="90507" y="13138"/>
                        <a:pt x="90572" y="12917"/>
                      </a:cubicBezTo>
                      <a:cubicBezTo>
                        <a:pt x="90637" y="12670"/>
                        <a:pt x="90702" y="12410"/>
                        <a:pt x="90754" y="12162"/>
                      </a:cubicBezTo>
                      <a:cubicBezTo>
                        <a:pt x="90780" y="12032"/>
                        <a:pt x="90819" y="11915"/>
                        <a:pt x="90845" y="11798"/>
                      </a:cubicBezTo>
                      <a:cubicBezTo>
                        <a:pt x="90871" y="11668"/>
                        <a:pt x="90871" y="11564"/>
                        <a:pt x="90897" y="11447"/>
                      </a:cubicBezTo>
                      <a:cubicBezTo>
                        <a:pt x="90949" y="11200"/>
                        <a:pt x="90988" y="10940"/>
                        <a:pt x="91014" y="10680"/>
                      </a:cubicBezTo>
                      <a:cubicBezTo>
                        <a:pt x="91053" y="10419"/>
                        <a:pt x="91079" y="10211"/>
                        <a:pt x="91105" y="9977"/>
                      </a:cubicBezTo>
                      <a:cubicBezTo>
                        <a:pt x="91118" y="9730"/>
                        <a:pt x="91144" y="9457"/>
                        <a:pt x="91157" y="9197"/>
                      </a:cubicBezTo>
                      <a:cubicBezTo>
                        <a:pt x="91157" y="9054"/>
                        <a:pt x="91184" y="8924"/>
                        <a:pt x="91184" y="8794"/>
                      </a:cubicBezTo>
                      <a:cubicBezTo>
                        <a:pt x="91197" y="8585"/>
                        <a:pt x="91197" y="8377"/>
                        <a:pt x="91184" y="8169"/>
                      </a:cubicBezTo>
                      <a:lnTo>
                        <a:pt x="91209" y="97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Google Shape;139;p16"/>
                <p:cNvSpPr/>
                <p:nvPr/>
              </p:nvSpPr>
              <p:spPr>
                <a:xfrm>
                  <a:off x="2560000" y="1874379"/>
                  <a:ext cx="4330823" cy="25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439" h="165484" extrusionOk="0">
                      <a:moveTo>
                        <a:pt x="137855" y="1"/>
                      </a:moveTo>
                      <a:cubicBezTo>
                        <a:pt x="124405" y="1"/>
                        <a:pt x="110929" y="2993"/>
                        <a:pt x="100705" y="8937"/>
                      </a:cubicBezTo>
                      <a:cubicBezTo>
                        <a:pt x="90482" y="14869"/>
                        <a:pt x="85370" y="22686"/>
                        <a:pt x="85422" y="30478"/>
                      </a:cubicBezTo>
                      <a:cubicBezTo>
                        <a:pt x="85461" y="38269"/>
                        <a:pt x="90651" y="46087"/>
                        <a:pt x="100953" y="52031"/>
                      </a:cubicBezTo>
                      <a:cubicBezTo>
                        <a:pt x="106715" y="55361"/>
                        <a:pt x="113518" y="57781"/>
                        <a:pt x="120750" y="59237"/>
                      </a:cubicBezTo>
                      <a:cubicBezTo>
                        <a:pt x="126366" y="60383"/>
                        <a:pt x="132247" y="60949"/>
                        <a:pt x="138298" y="60949"/>
                      </a:cubicBezTo>
                      <a:cubicBezTo>
                        <a:pt x="139942" y="60949"/>
                        <a:pt x="141599" y="60908"/>
                        <a:pt x="143266" y="60824"/>
                      </a:cubicBezTo>
                      <a:cubicBezTo>
                        <a:pt x="144584" y="60751"/>
                        <a:pt x="145903" y="60714"/>
                        <a:pt x="147221" y="60714"/>
                      </a:cubicBezTo>
                      <a:cubicBezTo>
                        <a:pt x="151963" y="60714"/>
                        <a:pt x="156695" y="61189"/>
                        <a:pt x="161347" y="62125"/>
                      </a:cubicBezTo>
                      <a:cubicBezTo>
                        <a:pt x="167018" y="63283"/>
                        <a:pt x="172351" y="65156"/>
                        <a:pt x="177450" y="68083"/>
                      </a:cubicBezTo>
                      <a:cubicBezTo>
                        <a:pt x="185814" y="72908"/>
                        <a:pt x="190002" y="79204"/>
                        <a:pt x="190028" y="85526"/>
                      </a:cubicBezTo>
                      <a:cubicBezTo>
                        <a:pt x="190054" y="91847"/>
                        <a:pt x="185944" y="98143"/>
                        <a:pt x="177645" y="102969"/>
                      </a:cubicBezTo>
                      <a:cubicBezTo>
                        <a:pt x="169346" y="107795"/>
                        <a:pt x="158485" y="110201"/>
                        <a:pt x="147572" y="110201"/>
                      </a:cubicBezTo>
                      <a:cubicBezTo>
                        <a:pt x="136658" y="110188"/>
                        <a:pt x="125784" y="107795"/>
                        <a:pt x="117407" y="102969"/>
                      </a:cubicBezTo>
                      <a:cubicBezTo>
                        <a:pt x="112724" y="100263"/>
                        <a:pt x="109369" y="97102"/>
                        <a:pt x="107300" y="93733"/>
                      </a:cubicBezTo>
                      <a:cubicBezTo>
                        <a:pt x="105232" y="90351"/>
                        <a:pt x="104465" y="86774"/>
                        <a:pt x="105050" y="83015"/>
                      </a:cubicBezTo>
                      <a:cubicBezTo>
                        <a:pt x="105739" y="78697"/>
                        <a:pt x="104842" y="74300"/>
                        <a:pt x="102344" y="70138"/>
                      </a:cubicBezTo>
                      <a:cubicBezTo>
                        <a:pt x="99795" y="65910"/>
                        <a:pt x="95581" y="61917"/>
                        <a:pt x="89740" y="58548"/>
                      </a:cubicBezTo>
                      <a:cubicBezTo>
                        <a:pt x="79438" y="52604"/>
                        <a:pt x="65936" y="49625"/>
                        <a:pt x="52486" y="49625"/>
                      </a:cubicBezTo>
                      <a:cubicBezTo>
                        <a:pt x="39037" y="49625"/>
                        <a:pt x="25561" y="52604"/>
                        <a:pt x="15337" y="58548"/>
                      </a:cubicBezTo>
                      <a:cubicBezTo>
                        <a:pt x="5113" y="64492"/>
                        <a:pt x="1" y="72310"/>
                        <a:pt x="53" y="80102"/>
                      </a:cubicBezTo>
                      <a:cubicBezTo>
                        <a:pt x="92" y="87880"/>
                        <a:pt x="5282" y="95698"/>
                        <a:pt x="15584" y="101629"/>
                      </a:cubicBezTo>
                      <a:cubicBezTo>
                        <a:pt x="21359" y="104959"/>
                        <a:pt x="28188" y="107378"/>
                        <a:pt x="35382" y="108835"/>
                      </a:cubicBezTo>
                      <a:cubicBezTo>
                        <a:pt x="41034" y="109978"/>
                        <a:pt x="46943" y="110552"/>
                        <a:pt x="52944" y="110552"/>
                      </a:cubicBezTo>
                      <a:cubicBezTo>
                        <a:pt x="54594" y="110552"/>
                        <a:pt x="56250" y="110509"/>
                        <a:pt x="57911" y="110422"/>
                      </a:cubicBezTo>
                      <a:cubicBezTo>
                        <a:pt x="59226" y="110349"/>
                        <a:pt x="60542" y="110312"/>
                        <a:pt x="61859" y="110312"/>
                      </a:cubicBezTo>
                      <a:cubicBezTo>
                        <a:pt x="66595" y="110312"/>
                        <a:pt x="71326" y="110786"/>
                        <a:pt x="75978" y="111723"/>
                      </a:cubicBezTo>
                      <a:cubicBezTo>
                        <a:pt x="81793" y="112907"/>
                        <a:pt x="87256" y="114845"/>
                        <a:pt x="91938" y="117550"/>
                      </a:cubicBezTo>
                      <a:cubicBezTo>
                        <a:pt x="100289" y="122376"/>
                        <a:pt x="104478" y="128672"/>
                        <a:pt x="104517" y="134993"/>
                      </a:cubicBezTo>
                      <a:cubicBezTo>
                        <a:pt x="104543" y="141315"/>
                        <a:pt x="100445" y="147611"/>
                        <a:pt x="92134" y="152437"/>
                      </a:cubicBezTo>
                      <a:cubicBezTo>
                        <a:pt x="83835" y="157262"/>
                        <a:pt x="72973" y="159669"/>
                        <a:pt x="62060" y="159669"/>
                      </a:cubicBezTo>
                      <a:cubicBezTo>
                        <a:pt x="51134" y="159669"/>
                        <a:pt x="40259" y="157275"/>
                        <a:pt x="31909" y="152450"/>
                      </a:cubicBezTo>
                      <a:cubicBezTo>
                        <a:pt x="30926" y="151884"/>
                        <a:pt x="29642" y="151601"/>
                        <a:pt x="28359" y="151601"/>
                      </a:cubicBezTo>
                      <a:cubicBezTo>
                        <a:pt x="27076" y="151601"/>
                        <a:pt x="25795" y="151884"/>
                        <a:pt x="24819" y="152450"/>
                      </a:cubicBezTo>
                      <a:cubicBezTo>
                        <a:pt x="22868" y="153581"/>
                        <a:pt x="22881" y="155415"/>
                        <a:pt x="24845" y="156560"/>
                      </a:cubicBezTo>
                      <a:cubicBezTo>
                        <a:pt x="35147" y="162504"/>
                        <a:pt x="48649" y="165483"/>
                        <a:pt x="62099" y="165483"/>
                      </a:cubicBezTo>
                      <a:cubicBezTo>
                        <a:pt x="75549" y="165483"/>
                        <a:pt x="89025" y="162491"/>
                        <a:pt x="99249" y="156560"/>
                      </a:cubicBezTo>
                      <a:cubicBezTo>
                        <a:pt x="109473" y="150615"/>
                        <a:pt x="114572" y="142798"/>
                        <a:pt x="114533" y="135006"/>
                      </a:cubicBezTo>
                      <a:cubicBezTo>
                        <a:pt x="114494" y="127215"/>
                        <a:pt x="109303" y="119410"/>
                        <a:pt x="99002" y="113466"/>
                      </a:cubicBezTo>
                      <a:cubicBezTo>
                        <a:pt x="93239" y="110136"/>
                        <a:pt x="86475" y="107717"/>
                        <a:pt x="79282" y="106260"/>
                      </a:cubicBezTo>
                      <a:cubicBezTo>
                        <a:pt x="73650" y="105111"/>
                        <a:pt x="67774" y="104536"/>
                        <a:pt x="61714" y="104536"/>
                      </a:cubicBezTo>
                      <a:cubicBezTo>
                        <a:pt x="60090" y="104536"/>
                        <a:pt x="58454" y="104577"/>
                        <a:pt x="56805" y="104660"/>
                      </a:cubicBezTo>
                      <a:cubicBezTo>
                        <a:pt x="55464" y="104734"/>
                        <a:pt x="54122" y="104772"/>
                        <a:pt x="52782" y="104772"/>
                      </a:cubicBezTo>
                      <a:cubicBezTo>
                        <a:pt x="48040" y="104772"/>
                        <a:pt x="43314" y="104305"/>
                        <a:pt x="38659" y="103372"/>
                      </a:cubicBezTo>
                      <a:cubicBezTo>
                        <a:pt x="32819" y="102188"/>
                        <a:pt x="27330" y="100250"/>
                        <a:pt x="22647" y="97545"/>
                      </a:cubicBezTo>
                      <a:cubicBezTo>
                        <a:pt x="14296" y="92719"/>
                        <a:pt x="10108" y="86423"/>
                        <a:pt x="10082" y="80102"/>
                      </a:cubicBezTo>
                      <a:cubicBezTo>
                        <a:pt x="10043" y="73780"/>
                        <a:pt x="14140" y="67484"/>
                        <a:pt x="22452" y="62658"/>
                      </a:cubicBezTo>
                      <a:cubicBezTo>
                        <a:pt x="30764" y="57833"/>
                        <a:pt x="41612" y="55439"/>
                        <a:pt x="52525" y="55426"/>
                      </a:cubicBezTo>
                      <a:cubicBezTo>
                        <a:pt x="63452" y="55426"/>
                        <a:pt x="74326" y="57833"/>
                        <a:pt x="82677" y="62658"/>
                      </a:cubicBezTo>
                      <a:cubicBezTo>
                        <a:pt x="87425" y="65403"/>
                        <a:pt x="90833" y="68616"/>
                        <a:pt x="92888" y="72037"/>
                      </a:cubicBezTo>
                      <a:cubicBezTo>
                        <a:pt x="94930" y="75458"/>
                        <a:pt x="95646" y="79100"/>
                        <a:pt x="94995" y="82950"/>
                      </a:cubicBezTo>
                      <a:cubicBezTo>
                        <a:pt x="94397" y="87230"/>
                        <a:pt x="95346" y="91561"/>
                        <a:pt x="97857" y="95659"/>
                      </a:cubicBezTo>
                      <a:cubicBezTo>
                        <a:pt x="100419" y="99834"/>
                        <a:pt x="104595" y="103749"/>
                        <a:pt x="110357" y="107079"/>
                      </a:cubicBezTo>
                      <a:cubicBezTo>
                        <a:pt x="120659" y="113024"/>
                        <a:pt x="134161" y="116002"/>
                        <a:pt x="147611" y="116002"/>
                      </a:cubicBezTo>
                      <a:cubicBezTo>
                        <a:pt x="161061" y="116002"/>
                        <a:pt x="174536" y="113011"/>
                        <a:pt x="184760" y="107079"/>
                      </a:cubicBezTo>
                      <a:cubicBezTo>
                        <a:pt x="194997" y="101135"/>
                        <a:pt x="200096" y="93317"/>
                        <a:pt x="200044" y="85526"/>
                      </a:cubicBezTo>
                      <a:cubicBezTo>
                        <a:pt x="200018" y="77838"/>
                        <a:pt x="194932" y="70112"/>
                        <a:pt x="184370" y="63855"/>
                      </a:cubicBezTo>
                      <a:cubicBezTo>
                        <a:pt x="178608" y="60525"/>
                        <a:pt x="171844" y="58119"/>
                        <a:pt x="164651" y="56649"/>
                      </a:cubicBezTo>
                      <a:cubicBezTo>
                        <a:pt x="159018" y="55500"/>
                        <a:pt x="153143" y="54925"/>
                        <a:pt x="147082" y="54925"/>
                      </a:cubicBezTo>
                      <a:cubicBezTo>
                        <a:pt x="145459" y="54925"/>
                        <a:pt x="143822" y="54967"/>
                        <a:pt x="142174" y="55049"/>
                      </a:cubicBezTo>
                      <a:cubicBezTo>
                        <a:pt x="140830" y="55124"/>
                        <a:pt x="139486" y="55161"/>
                        <a:pt x="138143" y="55161"/>
                      </a:cubicBezTo>
                      <a:cubicBezTo>
                        <a:pt x="133404" y="55161"/>
                        <a:pt x="128681" y="54697"/>
                        <a:pt x="124028" y="53774"/>
                      </a:cubicBezTo>
                      <a:cubicBezTo>
                        <a:pt x="118188" y="52591"/>
                        <a:pt x="112698" y="50639"/>
                        <a:pt x="108016" y="47934"/>
                      </a:cubicBezTo>
                      <a:cubicBezTo>
                        <a:pt x="99665" y="43121"/>
                        <a:pt x="95476" y="36812"/>
                        <a:pt x="95450" y="30491"/>
                      </a:cubicBezTo>
                      <a:cubicBezTo>
                        <a:pt x="95411" y="24169"/>
                        <a:pt x="99509" y="17873"/>
                        <a:pt x="107821" y="13048"/>
                      </a:cubicBezTo>
                      <a:cubicBezTo>
                        <a:pt x="116119" y="8222"/>
                        <a:pt x="126981" y="5828"/>
                        <a:pt x="137894" y="5828"/>
                      </a:cubicBezTo>
                      <a:cubicBezTo>
                        <a:pt x="148807" y="5828"/>
                        <a:pt x="159695" y="8222"/>
                        <a:pt x="168046" y="13048"/>
                      </a:cubicBezTo>
                      <a:cubicBezTo>
                        <a:pt x="172793" y="15792"/>
                        <a:pt x="176201" y="19005"/>
                        <a:pt x="178257" y="22426"/>
                      </a:cubicBezTo>
                      <a:cubicBezTo>
                        <a:pt x="180299" y="25860"/>
                        <a:pt x="181014" y="29502"/>
                        <a:pt x="180364" y="33339"/>
                      </a:cubicBezTo>
                      <a:cubicBezTo>
                        <a:pt x="179765" y="37619"/>
                        <a:pt x="180715" y="41950"/>
                        <a:pt x="183225" y="46048"/>
                      </a:cubicBezTo>
                      <a:cubicBezTo>
                        <a:pt x="185775" y="50223"/>
                        <a:pt x="189963" y="54151"/>
                        <a:pt x="195713" y="57468"/>
                      </a:cubicBezTo>
                      <a:cubicBezTo>
                        <a:pt x="206015" y="63413"/>
                        <a:pt x="219517" y="66392"/>
                        <a:pt x="232966" y="66392"/>
                      </a:cubicBezTo>
                      <a:cubicBezTo>
                        <a:pt x="232995" y="66392"/>
                        <a:pt x="233025" y="66392"/>
                        <a:pt x="233054" y="66392"/>
                      </a:cubicBezTo>
                      <a:cubicBezTo>
                        <a:pt x="246474" y="66392"/>
                        <a:pt x="259914" y="63400"/>
                        <a:pt x="270116" y="57468"/>
                      </a:cubicBezTo>
                      <a:cubicBezTo>
                        <a:pt x="280353" y="51524"/>
                        <a:pt x="285439" y="43706"/>
                        <a:pt x="285400" y="35915"/>
                      </a:cubicBezTo>
                      <a:cubicBezTo>
                        <a:pt x="285374" y="28136"/>
                        <a:pt x="280171" y="20319"/>
                        <a:pt x="269869" y="14374"/>
                      </a:cubicBezTo>
                      <a:cubicBezTo>
                        <a:pt x="268884" y="13807"/>
                        <a:pt x="267598" y="13521"/>
                        <a:pt x="266315" y="13521"/>
                      </a:cubicBezTo>
                      <a:cubicBezTo>
                        <a:pt x="265039" y="13521"/>
                        <a:pt x="263765" y="13804"/>
                        <a:pt x="262793" y="14374"/>
                      </a:cubicBezTo>
                      <a:cubicBezTo>
                        <a:pt x="260842" y="15506"/>
                        <a:pt x="260842" y="17340"/>
                        <a:pt x="262806" y="18472"/>
                      </a:cubicBezTo>
                      <a:cubicBezTo>
                        <a:pt x="271170" y="23298"/>
                        <a:pt x="275358" y="29593"/>
                        <a:pt x="275384" y="35915"/>
                      </a:cubicBezTo>
                      <a:cubicBezTo>
                        <a:pt x="275410" y="42237"/>
                        <a:pt x="271300" y="48545"/>
                        <a:pt x="263001" y="53358"/>
                      </a:cubicBezTo>
                      <a:cubicBezTo>
                        <a:pt x="254724" y="58171"/>
                        <a:pt x="243912" y="60590"/>
                        <a:pt x="233028" y="60590"/>
                      </a:cubicBezTo>
                      <a:cubicBezTo>
                        <a:pt x="232999" y="60590"/>
                        <a:pt x="232969" y="60590"/>
                        <a:pt x="232940" y="60590"/>
                      </a:cubicBezTo>
                      <a:cubicBezTo>
                        <a:pt x="222014" y="60577"/>
                        <a:pt x="211127" y="58184"/>
                        <a:pt x="202776" y="53358"/>
                      </a:cubicBezTo>
                      <a:cubicBezTo>
                        <a:pt x="198093" y="50652"/>
                        <a:pt x="194724" y="47492"/>
                        <a:pt x="192669" y="44123"/>
                      </a:cubicBezTo>
                      <a:cubicBezTo>
                        <a:pt x="190601" y="40754"/>
                        <a:pt x="189833" y="37164"/>
                        <a:pt x="190406" y="33404"/>
                      </a:cubicBezTo>
                      <a:cubicBezTo>
                        <a:pt x="191095" y="29086"/>
                        <a:pt x="190197" y="24689"/>
                        <a:pt x="187713" y="20540"/>
                      </a:cubicBezTo>
                      <a:cubicBezTo>
                        <a:pt x="185164" y="16299"/>
                        <a:pt x="180949" y="12319"/>
                        <a:pt x="175109" y="8937"/>
                      </a:cubicBezTo>
                      <a:cubicBezTo>
                        <a:pt x="164807" y="2993"/>
                        <a:pt x="151292" y="1"/>
                        <a:pt x="1378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CCCCC"/>
                    </a:gs>
                    <a:gs pos="100000">
                      <a:srgbClr val="B7B7B7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7" name="Google Shape;140;p16"/>
              <p:cNvGrpSpPr/>
              <p:nvPr/>
            </p:nvGrpSpPr>
            <p:grpSpPr>
              <a:xfrm>
                <a:off x="2916582" y="2753482"/>
                <a:ext cx="883586" cy="577735"/>
                <a:chOff x="2916582" y="2753483"/>
                <a:chExt cx="883586" cy="577736"/>
              </a:xfrm>
            </p:grpSpPr>
            <p:sp>
              <p:nvSpPr>
                <p:cNvPr id="93" name="Google Shape;141;p16"/>
                <p:cNvSpPr/>
                <p:nvPr/>
              </p:nvSpPr>
              <p:spPr>
                <a:xfrm>
                  <a:off x="2955661" y="2973588"/>
                  <a:ext cx="805023" cy="357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58" h="23571" extrusionOk="0">
                      <a:moveTo>
                        <a:pt x="39" y="1"/>
                      </a:moveTo>
                      <a:lnTo>
                        <a:pt x="39" y="1"/>
                      </a:lnTo>
                      <a:cubicBezTo>
                        <a:pt x="39" y="1"/>
                        <a:pt x="39" y="2"/>
                        <a:pt x="39" y="2"/>
                      </a:cubicBezTo>
                      <a:lnTo>
                        <a:pt x="39" y="2"/>
                      </a:lnTo>
                      <a:lnTo>
                        <a:pt x="39" y="1"/>
                      </a:lnTo>
                      <a:close/>
                      <a:moveTo>
                        <a:pt x="39" y="2"/>
                      </a:moveTo>
                      <a:lnTo>
                        <a:pt x="13" y="8169"/>
                      </a:lnTo>
                      <a:cubicBezTo>
                        <a:pt x="0" y="12124"/>
                        <a:pt x="2615" y="16091"/>
                        <a:pt x="7844" y="19109"/>
                      </a:cubicBezTo>
                      <a:cubicBezTo>
                        <a:pt x="8468" y="19460"/>
                        <a:pt x="9118" y="19798"/>
                        <a:pt x="9795" y="20123"/>
                      </a:cubicBezTo>
                      <a:cubicBezTo>
                        <a:pt x="10016" y="20227"/>
                        <a:pt x="10237" y="20318"/>
                        <a:pt x="10471" y="20409"/>
                      </a:cubicBezTo>
                      <a:cubicBezTo>
                        <a:pt x="10861" y="20591"/>
                        <a:pt x="11252" y="20774"/>
                        <a:pt x="11668" y="20943"/>
                      </a:cubicBezTo>
                      <a:cubicBezTo>
                        <a:pt x="11733" y="20969"/>
                        <a:pt x="11811" y="20982"/>
                        <a:pt x="11876" y="21021"/>
                      </a:cubicBezTo>
                      <a:cubicBezTo>
                        <a:pt x="12032" y="21073"/>
                        <a:pt x="12188" y="21125"/>
                        <a:pt x="12344" y="21177"/>
                      </a:cubicBezTo>
                      <a:cubicBezTo>
                        <a:pt x="12865" y="21372"/>
                        <a:pt x="13411" y="21554"/>
                        <a:pt x="13957" y="21723"/>
                      </a:cubicBezTo>
                      <a:cubicBezTo>
                        <a:pt x="14139" y="21788"/>
                        <a:pt x="14321" y="21840"/>
                        <a:pt x="14517" y="21905"/>
                      </a:cubicBezTo>
                      <a:cubicBezTo>
                        <a:pt x="14634" y="21944"/>
                        <a:pt x="14764" y="21983"/>
                        <a:pt x="14881" y="22022"/>
                      </a:cubicBezTo>
                      <a:cubicBezTo>
                        <a:pt x="15102" y="22087"/>
                        <a:pt x="15336" y="22126"/>
                        <a:pt x="15570" y="22178"/>
                      </a:cubicBezTo>
                      <a:cubicBezTo>
                        <a:pt x="16103" y="22321"/>
                        <a:pt x="16650" y="22465"/>
                        <a:pt x="17209" y="22582"/>
                      </a:cubicBezTo>
                      <a:cubicBezTo>
                        <a:pt x="17352" y="22621"/>
                        <a:pt x="17495" y="22660"/>
                        <a:pt x="17651" y="22686"/>
                      </a:cubicBezTo>
                      <a:cubicBezTo>
                        <a:pt x="17873" y="22738"/>
                        <a:pt x="18094" y="22764"/>
                        <a:pt x="18315" y="22803"/>
                      </a:cubicBezTo>
                      <a:cubicBezTo>
                        <a:pt x="18783" y="22894"/>
                        <a:pt x="19238" y="22972"/>
                        <a:pt x="19720" y="23050"/>
                      </a:cubicBezTo>
                      <a:cubicBezTo>
                        <a:pt x="19902" y="23076"/>
                        <a:pt x="20084" y="23128"/>
                        <a:pt x="20279" y="23154"/>
                      </a:cubicBezTo>
                      <a:cubicBezTo>
                        <a:pt x="20461" y="23180"/>
                        <a:pt x="20695" y="23193"/>
                        <a:pt x="20903" y="23219"/>
                      </a:cubicBezTo>
                      <a:cubicBezTo>
                        <a:pt x="21346" y="23271"/>
                        <a:pt x="21788" y="23323"/>
                        <a:pt x="22230" y="23362"/>
                      </a:cubicBezTo>
                      <a:cubicBezTo>
                        <a:pt x="22438" y="23388"/>
                        <a:pt x="22646" y="23414"/>
                        <a:pt x="22854" y="23440"/>
                      </a:cubicBezTo>
                      <a:cubicBezTo>
                        <a:pt x="23063" y="23453"/>
                        <a:pt x="23245" y="23453"/>
                        <a:pt x="23453" y="23466"/>
                      </a:cubicBezTo>
                      <a:cubicBezTo>
                        <a:pt x="23895" y="23505"/>
                        <a:pt x="24337" y="23518"/>
                        <a:pt x="24793" y="23544"/>
                      </a:cubicBezTo>
                      <a:cubicBezTo>
                        <a:pt x="25014" y="23544"/>
                        <a:pt x="25235" y="23570"/>
                        <a:pt x="25469" y="23570"/>
                      </a:cubicBezTo>
                      <a:lnTo>
                        <a:pt x="28175" y="23570"/>
                      </a:lnTo>
                      <a:cubicBezTo>
                        <a:pt x="28318" y="23570"/>
                        <a:pt x="28461" y="23557"/>
                        <a:pt x="28604" y="23544"/>
                      </a:cubicBezTo>
                      <a:cubicBezTo>
                        <a:pt x="29202" y="23518"/>
                        <a:pt x="29800" y="23479"/>
                        <a:pt x="30399" y="23427"/>
                      </a:cubicBezTo>
                      <a:cubicBezTo>
                        <a:pt x="30633" y="23414"/>
                        <a:pt x="30880" y="23401"/>
                        <a:pt x="31114" y="23375"/>
                      </a:cubicBezTo>
                      <a:cubicBezTo>
                        <a:pt x="31231" y="23362"/>
                        <a:pt x="31348" y="23349"/>
                        <a:pt x="31465" y="23336"/>
                      </a:cubicBezTo>
                      <a:cubicBezTo>
                        <a:pt x="31648" y="23323"/>
                        <a:pt x="31817" y="23297"/>
                        <a:pt x="31999" y="23271"/>
                      </a:cubicBezTo>
                      <a:cubicBezTo>
                        <a:pt x="32610" y="23206"/>
                        <a:pt x="33221" y="23115"/>
                        <a:pt x="33833" y="23011"/>
                      </a:cubicBezTo>
                      <a:cubicBezTo>
                        <a:pt x="33989" y="22998"/>
                        <a:pt x="34132" y="22972"/>
                        <a:pt x="34288" y="22946"/>
                      </a:cubicBezTo>
                      <a:lnTo>
                        <a:pt x="34496" y="22907"/>
                      </a:lnTo>
                      <a:cubicBezTo>
                        <a:pt x="34782" y="22855"/>
                        <a:pt x="35056" y="22790"/>
                        <a:pt x="35342" y="22725"/>
                      </a:cubicBezTo>
                      <a:cubicBezTo>
                        <a:pt x="35823" y="22634"/>
                        <a:pt x="36330" y="22530"/>
                        <a:pt x="36812" y="22413"/>
                      </a:cubicBezTo>
                      <a:cubicBezTo>
                        <a:pt x="37163" y="22334"/>
                        <a:pt x="37501" y="22230"/>
                        <a:pt x="37852" y="22139"/>
                      </a:cubicBezTo>
                      <a:cubicBezTo>
                        <a:pt x="38307" y="22009"/>
                        <a:pt x="38776" y="21892"/>
                        <a:pt x="39218" y="21749"/>
                      </a:cubicBezTo>
                      <a:cubicBezTo>
                        <a:pt x="39322" y="21710"/>
                        <a:pt x="39426" y="21697"/>
                        <a:pt x="39517" y="21658"/>
                      </a:cubicBezTo>
                      <a:cubicBezTo>
                        <a:pt x="40063" y="21489"/>
                        <a:pt x="40597" y="21294"/>
                        <a:pt x="41130" y="21099"/>
                      </a:cubicBezTo>
                      <a:cubicBezTo>
                        <a:pt x="41208" y="21060"/>
                        <a:pt x="41273" y="21034"/>
                        <a:pt x="41351" y="20995"/>
                      </a:cubicBezTo>
                      <a:cubicBezTo>
                        <a:pt x="41937" y="20774"/>
                        <a:pt x="42496" y="20526"/>
                        <a:pt x="43042" y="20279"/>
                      </a:cubicBezTo>
                      <a:cubicBezTo>
                        <a:pt x="43211" y="20201"/>
                        <a:pt x="43367" y="20123"/>
                        <a:pt x="43536" y="20045"/>
                      </a:cubicBezTo>
                      <a:cubicBezTo>
                        <a:pt x="44148" y="19746"/>
                        <a:pt x="44746" y="19447"/>
                        <a:pt x="45318" y="19109"/>
                      </a:cubicBezTo>
                      <a:lnTo>
                        <a:pt x="45644" y="18914"/>
                      </a:lnTo>
                      <a:cubicBezTo>
                        <a:pt x="45748" y="18861"/>
                        <a:pt x="45839" y="18796"/>
                        <a:pt x="45943" y="18731"/>
                      </a:cubicBezTo>
                      <a:cubicBezTo>
                        <a:pt x="46099" y="18627"/>
                        <a:pt x="46268" y="18536"/>
                        <a:pt x="46424" y="18432"/>
                      </a:cubicBezTo>
                      <a:cubicBezTo>
                        <a:pt x="46567" y="18328"/>
                        <a:pt x="46710" y="18237"/>
                        <a:pt x="46840" y="18146"/>
                      </a:cubicBezTo>
                      <a:cubicBezTo>
                        <a:pt x="46983" y="18042"/>
                        <a:pt x="47153" y="17938"/>
                        <a:pt x="47296" y="17821"/>
                      </a:cubicBezTo>
                      <a:cubicBezTo>
                        <a:pt x="47439" y="17717"/>
                        <a:pt x="47556" y="17626"/>
                        <a:pt x="47686" y="17535"/>
                      </a:cubicBezTo>
                      <a:cubicBezTo>
                        <a:pt x="47816" y="17431"/>
                        <a:pt x="47972" y="17314"/>
                        <a:pt x="48102" y="17210"/>
                      </a:cubicBezTo>
                      <a:cubicBezTo>
                        <a:pt x="48245" y="17092"/>
                        <a:pt x="48349" y="17001"/>
                        <a:pt x="48466" y="16897"/>
                      </a:cubicBezTo>
                      <a:cubicBezTo>
                        <a:pt x="48583" y="16793"/>
                        <a:pt x="48726" y="16676"/>
                        <a:pt x="48844" y="16572"/>
                      </a:cubicBezTo>
                      <a:cubicBezTo>
                        <a:pt x="48896" y="16533"/>
                        <a:pt x="48961" y="16481"/>
                        <a:pt x="49013" y="16442"/>
                      </a:cubicBezTo>
                      <a:cubicBezTo>
                        <a:pt x="49065" y="16390"/>
                        <a:pt x="49104" y="16351"/>
                        <a:pt x="49143" y="16312"/>
                      </a:cubicBezTo>
                      <a:cubicBezTo>
                        <a:pt x="49351" y="16104"/>
                        <a:pt x="49559" y="15909"/>
                        <a:pt x="49741" y="15714"/>
                      </a:cubicBezTo>
                      <a:cubicBezTo>
                        <a:pt x="49806" y="15636"/>
                        <a:pt x="49871" y="15571"/>
                        <a:pt x="49936" y="15506"/>
                      </a:cubicBezTo>
                      <a:cubicBezTo>
                        <a:pt x="50183" y="15245"/>
                        <a:pt x="50404" y="14972"/>
                        <a:pt x="50626" y="14712"/>
                      </a:cubicBezTo>
                      <a:lnTo>
                        <a:pt x="50652" y="14673"/>
                      </a:lnTo>
                      <a:cubicBezTo>
                        <a:pt x="50704" y="14608"/>
                        <a:pt x="50743" y="14543"/>
                        <a:pt x="50795" y="14478"/>
                      </a:cubicBezTo>
                      <a:cubicBezTo>
                        <a:pt x="50925" y="14322"/>
                        <a:pt x="51055" y="14140"/>
                        <a:pt x="51172" y="13971"/>
                      </a:cubicBezTo>
                      <a:cubicBezTo>
                        <a:pt x="51237" y="13880"/>
                        <a:pt x="51289" y="13776"/>
                        <a:pt x="51354" y="13684"/>
                      </a:cubicBezTo>
                      <a:cubicBezTo>
                        <a:pt x="51458" y="13528"/>
                        <a:pt x="51549" y="13372"/>
                        <a:pt x="51640" y="13216"/>
                      </a:cubicBezTo>
                      <a:cubicBezTo>
                        <a:pt x="51666" y="13177"/>
                        <a:pt x="51692" y="13125"/>
                        <a:pt x="51718" y="13086"/>
                      </a:cubicBezTo>
                      <a:cubicBezTo>
                        <a:pt x="51744" y="13047"/>
                        <a:pt x="51783" y="12956"/>
                        <a:pt x="51822" y="12891"/>
                      </a:cubicBezTo>
                      <a:cubicBezTo>
                        <a:pt x="51887" y="12761"/>
                        <a:pt x="51965" y="12631"/>
                        <a:pt x="52030" y="12501"/>
                      </a:cubicBezTo>
                      <a:cubicBezTo>
                        <a:pt x="52095" y="12358"/>
                        <a:pt x="52134" y="12280"/>
                        <a:pt x="52186" y="12163"/>
                      </a:cubicBezTo>
                      <a:cubicBezTo>
                        <a:pt x="52251" y="12046"/>
                        <a:pt x="52304" y="11889"/>
                        <a:pt x="52356" y="11759"/>
                      </a:cubicBezTo>
                      <a:cubicBezTo>
                        <a:pt x="52382" y="11707"/>
                        <a:pt x="52408" y="11642"/>
                        <a:pt x="52434" y="11577"/>
                      </a:cubicBezTo>
                      <a:cubicBezTo>
                        <a:pt x="52447" y="11525"/>
                        <a:pt x="52460" y="11473"/>
                        <a:pt x="52486" y="11421"/>
                      </a:cubicBezTo>
                      <a:cubicBezTo>
                        <a:pt x="52525" y="11291"/>
                        <a:pt x="52564" y="11161"/>
                        <a:pt x="52616" y="11031"/>
                      </a:cubicBezTo>
                      <a:cubicBezTo>
                        <a:pt x="52655" y="10901"/>
                        <a:pt x="52681" y="10797"/>
                        <a:pt x="52707" y="10680"/>
                      </a:cubicBezTo>
                      <a:cubicBezTo>
                        <a:pt x="52746" y="10563"/>
                        <a:pt x="52772" y="10433"/>
                        <a:pt x="52811" y="10303"/>
                      </a:cubicBezTo>
                      <a:cubicBezTo>
                        <a:pt x="52824" y="10224"/>
                        <a:pt x="52850" y="10159"/>
                        <a:pt x="52863" y="10094"/>
                      </a:cubicBezTo>
                      <a:cubicBezTo>
                        <a:pt x="52876" y="10016"/>
                        <a:pt x="52876" y="9990"/>
                        <a:pt x="52876" y="9951"/>
                      </a:cubicBezTo>
                      <a:cubicBezTo>
                        <a:pt x="52902" y="9821"/>
                        <a:pt x="52928" y="9691"/>
                        <a:pt x="52941" y="9548"/>
                      </a:cubicBezTo>
                      <a:cubicBezTo>
                        <a:pt x="52954" y="9418"/>
                        <a:pt x="52980" y="9314"/>
                        <a:pt x="52980" y="9197"/>
                      </a:cubicBezTo>
                      <a:cubicBezTo>
                        <a:pt x="52993" y="9080"/>
                        <a:pt x="53006" y="8937"/>
                        <a:pt x="53019" y="8807"/>
                      </a:cubicBezTo>
                      <a:cubicBezTo>
                        <a:pt x="53019" y="8729"/>
                        <a:pt x="53032" y="8638"/>
                        <a:pt x="53032" y="8573"/>
                      </a:cubicBezTo>
                      <a:cubicBezTo>
                        <a:pt x="53032" y="8494"/>
                        <a:pt x="53032" y="8403"/>
                        <a:pt x="53032" y="8338"/>
                      </a:cubicBezTo>
                      <a:lnTo>
                        <a:pt x="53058" y="170"/>
                      </a:lnTo>
                      <a:lnTo>
                        <a:pt x="53058" y="170"/>
                      </a:lnTo>
                      <a:cubicBezTo>
                        <a:pt x="53045" y="313"/>
                        <a:pt x="53032" y="469"/>
                        <a:pt x="53032" y="625"/>
                      </a:cubicBezTo>
                      <a:cubicBezTo>
                        <a:pt x="53032" y="755"/>
                        <a:pt x="53006" y="885"/>
                        <a:pt x="52993" y="1015"/>
                      </a:cubicBezTo>
                      <a:cubicBezTo>
                        <a:pt x="52980" y="1158"/>
                        <a:pt x="52967" y="1249"/>
                        <a:pt x="52954" y="1366"/>
                      </a:cubicBezTo>
                      <a:cubicBezTo>
                        <a:pt x="52941" y="1483"/>
                        <a:pt x="52915" y="1639"/>
                        <a:pt x="52889" y="1770"/>
                      </a:cubicBezTo>
                      <a:cubicBezTo>
                        <a:pt x="52863" y="1900"/>
                        <a:pt x="52850" y="2004"/>
                        <a:pt x="52824" y="2121"/>
                      </a:cubicBezTo>
                      <a:cubicBezTo>
                        <a:pt x="52785" y="2238"/>
                        <a:pt x="52759" y="2368"/>
                        <a:pt x="52720" y="2498"/>
                      </a:cubicBezTo>
                      <a:cubicBezTo>
                        <a:pt x="52694" y="2628"/>
                        <a:pt x="52655" y="2732"/>
                        <a:pt x="52629" y="2849"/>
                      </a:cubicBezTo>
                      <a:cubicBezTo>
                        <a:pt x="52590" y="2966"/>
                        <a:pt x="52538" y="3109"/>
                        <a:pt x="52499" y="3239"/>
                      </a:cubicBezTo>
                      <a:cubicBezTo>
                        <a:pt x="52447" y="3369"/>
                        <a:pt x="52408" y="3461"/>
                        <a:pt x="52369" y="3578"/>
                      </a:cubicBezTo>
                      <a:cubicBezTo>
                        <a:pt x="52317" y="3695"/>
                        <a:pt x="52251" y="3838"/>
                        <a:pt x="52199" y="3981"/>
                      </a:cubicBezTo>
                      <a:cubicBezTo>
                        <a:pt x="52147" y="4111"/>
                        <a:pt x="52095" y="4202"/>
                        <a:pt x="52043" y="4319"/>
                      </a:cubicBezTo>
                      <a:cubicBezTo>
                        <a:pt x="51978" y="4423"/>
                        <a:pt x="51913" y="4579"/>
                        <a:pt x="51835" y="4709"/>
                      </a:cubicBezTo>
                      <a:cubicBezTo>
                        <a:pt x="51783" y="4826"/>
                        <a:pt x="51718" y="4930"/>
                        <a:pt x="51653" y="5034"/>
                      </a:cubicBezTo>
                      <a:cubicBezTo>
                        <a:pt x="51562" y="5204"/>
                        <a:pt x="51471" y="5347"/>
                        <a:pt x="51367" y="5503"/>
                      </a:cubicBezTo>
                      <a:cubicBezTo>
                        <a:pt x="51302" y="5607"/>
                        <a:pt x="51250" y="5698"/>
                        <a:pt x="51185" y="5789"/>
                      </a:cubicBezTo>
                      <a:cubicBezTo>
                        <a:pt x="51068" y="5958"/>
                        <a:pt x="50938" y="6127"/>
                        <a:pt x="50808" y="6296"/>
                      </a:cubicBezTo>
                      <a:cubicBezTo>
                        <a:pt x="50756" y="6374"/>
                        <a:pt x="50704" y="6452"/>
                        <a:pt x="50652" y="6530"/>
                      </a:cubicBezTo>
                      <a:cubicBezTo>
                        <a:pt x="50430" y="6803"/>
                        <a:pt x="50196" y="7064"/>
                        <a:pt x="49962" y="7324"/>
                      </a:cubicBezTo>
                      <a:cubicBezTo>
                        <a:pt x="49897" y="7402"/>
                        <a:pt x="49832" y="7467"/>
                        <a:pt x="49767" y="7532"/>
                      </a:cubicBezTo>
                      <a:cubicBezTo>
                        <a:pt x="49572" y="7727"/>
                        <a:pt x="49377" y="7935"/>
                        <a:pt x="49169" y="8130"/>
                      </a:cubicBezTo>
                      <a:cubicBezTo>
                        <a:pt x="49065" y="8221"/>
                        <a:pt x="48974" y="8312"/>
                        <a:pt x="48870" y="8403"/>
                      </a:cubicBezTo>
                      <a:cubicBezTo>
                        <a:pt x="48752" y="8507"/>
                        <a:pt x="48622" y="8625"/>
                        <a:pt x="48492" y="8729"/>
                      </a:cubicBezTo>
                      <a:cubicBezTo>
                        <a:pt x="48362" y="8820"/>
                        <a:pt x="48258" y="8924"/>
                        <a:pt x="48128" y="9028"/>
                      </a:cubicBezTo>
                      <a:cubicBezTo>
                        <a:pt x="47998" y="9132"/>
                        <a:pt x="47855" y="9249"/>
                        <a:pt x="47712" y="9353"/>
                      </a:cubicBezTo>
                      <a:cubicBezTo>
                        <a:pt x="47569" y="9457"/>
                        <a:pt x="47452" y="9548"/>
                        <a:pt x="47322" y="9652"/>
                      </a:cubicBezTo>
                      <a:cubicBezTo>
                        <a:pt x="47179" y="9743"/>
                        <a:pt x="47022" y="9860"/>
                        <a:pt x="46853" y="9964"/>
                      </a:cubicBezTo>
                      <a:cubicBezTo>
                        <a:pt x="46697" y="10068"/>
                        <a:pt x="46580" y="10159"/>
                        <a:pt x="46424" y="10250"/>
                      </a:cubicBezTo>
                      <a:cubicBezTo>
                        <a:pt x="46281" y="10355"/>
                        <a:pt x="46112" y="10459"/>
                        <a:pt x="45956" y="10563"/>
                      </a:cubicBezTo>
                      <a:cubicBezTo>
                        <a:pt x="45748" y="10680"/>
                        <a:pt x="45553" y="10810"/>
                        <a:pt x="45331" y="10940"/>
                      </a:cubicBezTo>
                      <a:cubicBezTo>
                        <a:pt x="44759" y="11265"/>
                        <a:pt x="44161" y="11577"/>
                        <a:pt x="43549" y="11876"/>
                      </a:cubicBezTo>
                      <a:cubicBezTo>
                        <a:pt x="43380" y="11954"/>
                        <a:pt x="43224" y="12033"/>
                        <a:pt x="43055" y="12098"/>
                      </a:cubicBezTo>
                      <a:cubicBezTo>
                        <a:pt x="42509" y="12358"/>
                        <a:pt x="41937" y="12592"/>
                        <a:pt x="41364" y="12826"/>
                      </a:cubicBezTo>
                      <a:cubicBezTo>
                        <a:pt x="41286" y="12852"/>
                        <a:pt x="41208" y="12891"/>
                        <a:pt x="41143" y="12917"/>
                      </a:cubicBezTo>
                      <a:cubicBezTo>
                        <a:pt x="40519" y="13151"/>
                        <a:pt x="39881" y="13372"/>
                        <a:pt x="39231" y="13567"/>
                      </a:cubicBezTo>
                      <a:cubicBezTo>
                        <a:pt x="38789" y="13710"/>
                        <a:pt x="38333" y="13828"/>
                        <a:pt x="37865" y="13958"/>
                      </a:cubicBezTo>
                      <a:cubicBezTo>
                        <a:pt x="37527" y="14049"/>
                        <a:pt x="37176" y="14153"/>
                        <a:pt x="36825" y="14244"/>
                      </a:cubicBezTo>
                      <a:cubicBezTo>
                        <a:pt x="36343" y="14361"/>
                        <a:pt x="35849" y="14452"/>
                        <a:pt x="35368" y="14556"/>
                      </a:cubicBezTo>
                      <a:cubicBezTo>
                        <a:pt x="35016" y="14621"/>
                        <a:pt x="34652" y="14712"/>
                        <a:pt x="34301" y="14764"/>
                      </a:cubicBezTo>
                      <a:cubicBezTo>
                        <a:pt x="34145" y="14790"/>
                        <a:pt x="34002" y="14816"/>
                        <a:pt x="33859" y="14842"/>
                      </a:cubicBezTo>
                      <a:cubicBezTo>
                        <a:pt x="33247" y="14933"/>
                        <a:pt x="32636" y="15024"/>
                        <a:pt x="32012" y="15102"/>
                      </a:cubicBezTo>
                      <a:cubicBezTo>
                        <a:pt x="31843" y="15115"/>
                        <a:pt x="31661" y="15141"/>
                        <a:pt x="31478" y="15167"/>
                      </a:cubicBezTo>
                      <a:cubicBezTo>
                        <a:pt x="31127" y="15206"/>
                        <a:pt x="30763" y="15219"/>
                        <a:pt x="30412" y="15258"/>
                      </a:cubicBezTo>
                      <a:cubicBezTo>
                        <a:pt x="29813" y="15297"/>
                        <a:pt x="29215" y="15349"/>
                        <a:pt x="28617" y="15375"/>
                      </a:cubicBezTo>
                      <a:cubicBezTo>
                        <a:pt x="28240" y="15388"/>
                        <a:pt x="27862" y="15401"/>
                        <a:pt x="27472" y="15401"/>
                      </a:cubicBezTo>
                      <a:cubicBezTo>
                        <a:pt x="27231" y="15408"/>
                        <a:pt x="26988" y="15411"/>
                        <a:pt x="26744" y="15411"/>
                      </a:cubicBezTo>
                      <a:cubicBezTo>
                        <a:pt x="26500" y="15411"/>
                        <a:pt x="26256" y="15408"/>
                        <a:pt x="26015" y="15401"/>
                      </a:cubicBezTo>
                      <a:cubicBezTo>
                        <a:pt x="25612" y="15401"/>
                        <a:pt x="25209" y="15388"/>
                        <a:pt x="24806" y="15375"/>
                      </a:cubicBezTo>
                      <a:cubicBezTo>
                        <a:pt x="24363" y="15349"/>
                        <a:pt x="23908" y="15323"/>
                        <a:pt x="23466" y="15297"/>
                      </a:cubicBezTo>
                      <a:cubicBezTo>
                        <a:pt x="23050" y="15271"/>
                        <a:pt x="22646" y="15232"/>
                        <a:pt x="22243" y="15193"/>
                      </a:cubicBezTo>
                      <a:cubicBezTo>
                        <a:pt x="21801" y="15154"/>
                        <a:pt x="21359" y="15102"/>
                        <a:pt x="20916" y="15050"/>
                      </a:cubicBezTo>
                      <a:cubicBezTo>
                        <a:pt x="20526" y="14998"/>
                        <a:pt x="20123" y="14946"/>
                        <a:pt x="19733" y="14881"/>
                      </a:cubicBezTo>
                      <a:cubicBezTo>
                        <a:pt x="19264" y="14816"/>
                        <a:pt x="18796" y="14725"/>
                        <a:pt x="18328" y="14647"/>
                      </a:cubicBezTo>
                      <a:cubicBezTo>
                        <a:pt x="17964" y="14569"/>
                        <a:pt x="17586" y="14504"/>
                        <a:pt x="17222" y="14413"/>
                      </a:cubicBezTo>
                      <a:cubicBezTo>
                        <a:pt x="16676" y="14296"/>
                        <a:pt x="16130" y="14166"/>
                        <a:pt x="15583" y="14010"/>
                      </a:cubicBezTo>
                      <a:cubicBezTo>
                        <a:pt x="15232" y="13919"/>
                        <a:pt x="14868" y="13841"/>
                        <a:pt x="14530" y="13737"/>
                      </a:cubicBezTo>
                      <a:cubicBezTo>
                        <a:pt x="14334" y="13671"/>
                        <a:pt x="14152" y="13619"/>
                        <a:pt x="13970" y="13554"/>
                      </a:cubicBezTo>
                      <a:cubicBezTo>
                        <a:pt x="13424" y="13385"/>
                        <a:pt x="12891" y="13203"/>
                        <a:pt x="12357" y="13008"/>
                      </a:cubicBezTo>
                      <a:cubicBezTo>
                        <a:pt x="12201" y="12956"/>
                        <a:pt x="12045" y="12904"/>
                        <a:pt x="11889" y="12852"/>
                      </a:cubicBezTo>
                      <a:cubicBezTo>
                        <a:pt x="11408" y="12657"/>
                        <a:pt x="10953" y="12449"/>
                        <a:pt x="10484" y="12254"/>
                      </a:cubicBezTo>
                      <a:cubicBezTo>
                        <a:pt x="10263" y="12150"/>
                        <a:pt x="10029" y="12059"/>
                        <a:pt x="9808" y="11954"/>
                      </a:cubicBezTo>
                      <a:cubicBezTo>
                        <a:pt x="9131" y="11629"/>
                        <a:pt x="8481" y="11304"/>
                        <a:pt x="7857" y="10940"/>
                      </a:cubicBezTo>
                      <a:cubicBezTo>
                        <a:pt x="2642" y="7910"/>
                        <a:pt x="27" y="3956"/>
                        <a:pt x="39" y="2"/>
                      </a:cubicBezTo>
                      <a:close/>
                    </a:path>
                  </a:pathLst>
                </a:custGeom>
                <a:solidFill>
                  <a:srgbClr val="475DB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Google Shape;142;p16"/>
                <p:cNvSpPr/>
                <p:nvPr/>
              </p:nvSpPr>
              <p:spPr>
                <a:xfrm>
                  <a:off x="2916582" y="2753483"/>
                  <a:ext cx="883586" cy="465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36" h="30709" extrusionOk="0">
                      <a:moveTo>
                        <a:pt x="29035" y="1"/>
                      </a:moveTo>
                      <a:cubicBezTo>
                        <a:pt x="22250" y="1"/>
                        <a:pt x="15473" y="1497"/>
                        <a:pt x="10316" y="4488"/>
                      </a:cubicBezTo>
                      <a:cubicBezTo>
                        <a:pt x="1" y="10485"/>
                        <a:pt x="53" y="20214"/>
                        <a:pt x="10433" y="26211"/>
                      </a:cubicBezTo>
                      <a:cubicBezTo>
                        <a:pt x="15629" y="29209"/>
                        <a:pt x="22422" y="30708"/>
                        <a:pt x="29206" y="30708"/>
                      </a:cubicBezTo>
                      <a:cubicBezTo>
                        <a:pt x="35989" y="30708"/>
                        <a:pt x="42763" y="29209"/>
                        <a:pt x="47920" y="26211"/>
                      </a:cubicBezTo>
                      <a:cubicBezTo>
                        <a:pt x="58235" y="20214"/>
                        <a:pt x="58183" y="10485"/>
                        <a:pt x="47803" y="4488"/>
                      </a:cubicBezTo>
                      <a:cubicBezTo>
                        <a:pt x="42613" y="1497"/>
                        <a:pt x="35820" y="1"/>
                        <a:pt x="29035" y="1"/>
                      </a:cubicBezTo>
                      <a:close/>
                    </a:path>
                  </a:pathLst>
                </a:custGeom>
                <a:solidFill>
                  <a:srgbClr val="30408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Google Shape;143;p16"/>
                <p:cNvSpPr/>
                <p:nvPr/>
              </p:nvSpPr>
              <p:spPr>
                <a:xfrm>
                  <a:off x="3330781" y="2912164"/>
                  <a:ext cx="119028" cy="62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5" h="4142" extrusionOk="0">
                      <a:moveTo>
                        <a:pt x="3922" y="978"/>
                      </a:moveTo>
                      <a:cubicBezTo>
                        <a:pt x="4410" y="978"/>
                        <a:pt x="4898" y="1085"/>
                        <a:pt x="5269" y="1299"/>
                      </a:cubicBezTo>
                      <a:cubicBezTo>
                        <a:pt x="5997" y="1729"/>
                        <a:pt x="5997" y="2418"/>
                        <a:pt x="5269" y="2847"/>
                      </a:cubicBezTo>
                      <a:cubicBezTo>
                        <a:pt x="4898" y="3062"/>
                        <a:pt x="4413" y="3169"/>
                        <a:pt x="3929" y="3169"/>
                      </a:cubicBezTo>
                      <a:cubicBezTo>
                        <a:pt x="3444" y="3169"/>
                        <a:pt x="2960" y="3062"/>
                        <a:pt x="2589" y="2847"/>
                      </a:cubicBezTo>
                      <a:cubicBezTo>
                        <a:pt x="1848" y="2418"/>
                        <a:pt x="1848" y="1716"/>
                        <a:pt x="2576" y="1299"/>
                      </a:cubicBezTo>
                      <a:cubicBezTo>
                        <a:pt x="2947" y="1085"/>
                        <a:pt x="3434" y="978"/>
                        <a:pt x="3922" y="978"/>
                      </a:cubicBezTo>
                      <a:close/>
                      <a:moveTo>
                        <a:pt x="3895" y="0"/>
                      </a:moveTo>
                      <a:cubicBezTo>
                        <a:pt x="2985" y="0"/>
                        <a:pt x="2079" y="202"/>
                        <a:pt x="1392" y="610"/>
                      </a:cubicBezTo>
                      <a:cubicBezTo>
                        <a:pt x="1" y="1417"/>
                        <a:pt x="1" y="2717"/>
                        <a:pt x="1392" y="3537"/>
                      </a:cubicBezTo>
                      <a:cubicBezTo>
                        <a:pt x="2095" y="3940"/>
                        <a:pt x="3012" y="4142"/>
                        <a:pt x="3927" y="4142"/>
                      </a:cubicBezTo>
                      <a:cubicBezTo>
                        <a:pt x="4843" y="4142"/>
                        <a:pt x="5756" y="3940"/>
                        <a:pt x="6452" y="3537"/>
                      </a:cubicBezTo>
                      <a:cubicBezTo>
                        <a:pt x="7844" y="2717"/>
                        <a:pt x="7831" y="1417"/>
                        <a:pt x="6439" y="610"/>
                      </a:cubicBezTo>
                      <a:cubicBezTo>
                        <a:pt x="5734" y="205"/>
                        <a:pt x="4812" y="0"/>
                        <a:pt x="389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Google Shape;144;p16"/>
                <p:cNvSpPr/>
                <p:nvPr/>
              </p:nvSpPr>
              <p:spPr>
                <a:xfrm>
                  <a:off x="3211389" y="2877257"/>
                  <a:ext cx="305529" cy="170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7" h="11205" extrusionOk="0">
                      <a:moveTo>
                        <a:pt x="11173" y="968"/>
                      </a:moveTo>
                      <a:cubicBezTo>
                        <a:pt x="12832" y="968"/>
                        <a:pt x="14495" y="1336"/>
                        <a:pt x="15766" y="2066"/>
                      </a:cubicBezTo>
                      <a:cubicBezTo>
                        <a:pt x="18290" y="3522"/>
                        <a:pt x="18303" y="5890"/>
                        <a:pt x="15792" y="7360"/>
                      </a:cubicBezTo>
                      <a:cubicBezTo>
                        <a:pt x="13711" y="8569"/>
                        <a:pt x="5932" y="9662"/>
                        <a:pt x="1913" y="10117"/>
                      </a:cubicBezTo>
                      <a:cubicBezTo>
                        <a:pt x="2654" y="7789"/>
                        <a:pt x="4489" y="3301"/>
                        <a:pt x="6622" y="2066"/>
                      </a:cubicBezTo>
                      <a:cubicBezTo>
                        <a:pt x="7874" y="1332"/>
                        <a:pt x="9522" y="968"/>
                        <a:pt x="11173" y="968"/>
                      </a:cubicBezTo>
                      <a:close/>
                      <a:moveTo>
                        <a:pt x="11183" y="1"/>
                      </a:moveTo>
                      <a:cubicBezTo>
                        <a:pt x="9100" y="1"/>
                        <a:pt x="7019" y="459"/>
                        <a:pt x="5438" y="1376"/>
                      </a:cubicBezTo>
                      <a:cubicBezTo>
                        <a:pt x="2199" y="3262"/>
                        <a:pt x="131" y="10338"/>
                        <a:pt x="40" y="10638"/>
                      </a:cubicBezTo>
                      <a:cubicBezTo>
                        <a:pt x="1" y="10794"/>
                        <a:pt x="79" y="10963"/>
                        <a:pt x="287" y="11067"/>
                      </a:cubicBezTo>
                      <a:cubicBezTo>
                        <a:pt x="465" y="11161"/>
                        <a:pt x="668" y="11205"/>
                        <a:pt x="869" y="11205"/>
                      </a:cubicBezTo>
                      <a:cubicBezTo>
                        <a:pt x="918" y="11205"/>
                        <a:pt x="967" y="11202"/>
                        <a:pt x="1016" y="11197"/>
                      </a:cubicBezTo>
                      <a:cubicBezTo>
                        <a:pt x="1536" y="11145"/>
                        <a:pt x="13815" y="9883"/>
                        <a:pt x="16976" y="8049"/>
                      </a:cubicBezTo>
                      <a:cubicBezTo>
                        <a:pt x="20137" y="6202"/>
                        <a:pt x="20124" y="3210"/>
                        <a:pt x="16937" y="1376"/>
                      </a:cubicBezTo>
                      <a:cubicBezTo>
                        <a:pt x="15350" y="459"/>
                        <a:pt x="13265" y="1"/>
                        <a:pt x="1118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8" name="Google Shape;145;p16"/>
              <p:cNvGrpSpPr/>
              <p:nvPr/>
            </p:nvGrpSpPr>
            <p:grpSpPr>
              <a:xfrm>
                <a:off x="5605807" y="2094727"/>
                <a:ext cx="883586" cy="583009"/>
                <a:chOff x="5605805" y="2094728"/>
                <a:chExt cx="883586" cy="583010"/>
              </a:xfrm>
            </p:grpSpPr>
            <p:sp>
              <p:nvSpPr>
                <p:cNvPr id="86" name="Google Shape;146;p16"/>
                <p:cNvSpPr/>
                <p:nvPr/>
              </p:nvSpPr>
              <p:spPr>
                <a:xfrm>
                  <a:off x="5644884" y="2320122"/>
                  <a:ext cx="805023" cy="35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58" h="23570" extrusionOk="0">
                      <a:moveTo>
                        <a:pt x="39" y="1"/>
                      </a:moveTo>
                      <a:lnTo>
                        <a:pt x="39" y="1"/>
                      </a:lnTo>
                      <a:cubicBezTo>
                        <a:pt x="39" y="1"/>
                        <a:pt x="39" y="1"/>
                        <a:pt x="39" y="2"/>
                      </a:cubicBezTo>
                      <a:lnTo>
                        <a:pt x="39" y="2"/>
                      </a:lnTo>
                      <a:lnTo>
                        <a:pt x="39" y="1"/>
                      </a:lnTo>
                      <a:close/>
                      <a:moveTo>
                        <a:pt x="39" y="2"/>
                      </a:moveTo>
                      <a:lnTo>
                        <a:pt x="13" y="8169"/>
                      </a:lnTo>
                      <a:cubicBezTo>
                        <a:pt x="0" y="12123"/>
                        <a:pt x="2615" y="16078"/>
                        <a:pt x="7831" y="19095"/>
                      </a:cubicBezTo>
                      <a:cubicBezTo>
                        <a:pt x="8455" y="19460"/>
                        <a:pt x="9105" y="19798"/>
                        <a:pt x="9782" y="20110"/>
                      </a:cubicBezTo>
                      <a:cubicBezTo>
                        <a:pt x="10003" y="20214"/>
                        <a:pt x="10237" y="20305"/>
                        <a:pt x="10471" y="20409"/>
                      </a:cubicBezTo>
                      <a:cubicBezTo>
                        <a:pt x="10861" y="20591"/>
                        <a:pt x="11252" y="20773"/>
                        <a:pt x="11668" y="20929"/>
                      </a:cubicBezTo>
                      <a:cubicBezTo>
                        <a:pt x="11733" y="20955"/>
                        <a:pt x="11811" y="20981"/>
                        <a:pt x="11876" y="21008"/>
                      </a:cubicBezTo>
                      <a:cubicBezTo>
                        <a:pt x="12032" y="21073"/>
                        <a:pt x="12188" y="21125"/>
                        <a:pt x="12344" y="21177"/>
                      </a:cubicBezTo>
                      <a:cubicBezTo>
                        <a:pt x="12865" y="21372"/>
                        <a:pt x="13398" y="21554"/>
                        <a:pt x="13944" y="21723"/>
                      </a:cubicBezTo>
                      <a:cubicBezTo>
                        <a:pt x="14139" y="21775"/>
                        <a:pt x="14321" y="21840"/>
                        <a:pt x="14504" y="21892"/>
                      </a:cubicBezTo>
                      <a:cubicBezTo>
                        <a:pt x="14634" y="21931"/>
                        <a:pt x="14751" y="21970"/>
                        <a:pt x="14881" y="22009"/>
                      </a:cubicBezTo>
                      <a:cubicBezTo>
                        <a:pt x="15102" y="22074"/>
                        <a:pt x="15336" y="22113"/>
                        <a:pt x="15557" y="22178"/>
                      </a:cubicBezTo>
                      <a:cubicBezTo>
                        <a:pt x="16103" y="22321"/>
                        <a:pt x="16650" y="22451"/>
                        <a:pt x="17209" y="22581"/>
                      </a:cubicBezTo>
                      <a:cubicBezTo>
                        <a:pt x="17352" y="22607"/>
                        <a:pt x="17495" y="22659"/>
                        <a:pt x="17651" y="22685"/>
                      </a:cubicBezTo>
                      <a:cubicBezTo>
                        <a:pt x="17859" y="22725"/>
                        <a:pt x="18094" y="22764"/>
                        <a:pt x="18302" y="22803"/>
                      </a:cubicBezTo>
                      <a:cubicBezTo>
                        <a:pt x="18770" y="22894"/>
                        <a:pt x="19238" y="22972"/>
                        <a:pt x="19707" y="23050"/>
                      </a:cubicBezTo>
                      <a:cubicBezTo>
                        <a:pt x="19902" y="23076"/>
                        <a:pt x="20084" y="23115"/>
                        <a:pt x="20279" y="23141"/>
                      </a:cubicBezTo>
                      <a:cubicBezTo>
                        <a:pt x="20461" y="23167"/>
                        <a:pt x="20695" y="23180"/>
                        <a:pt x="20890" y="23206"/>
                      </a:cubicBezTo>
                      <a:cubicBezTo>
                        <a:pt x="21333" y="23271"/>
                        <a:pt x="21775" y="23323"/>
                        <a:pt x="22217" y="23362"/>
                      </a:cubicBezTo>
                      <a:cubicBezTo>
                        <a:pt x="22438" y="23375"/>
                        <a:pt x="22633" y="23414"/>
                        <a:pt x="22854" y="23427"/>
                      </a:cubicBezTo>
                      <a:cubicBezTo>
                        <a:pt x="23063" y="23440"/>
                        <a:pt x="23245" y="23453"/>
                        <a:pt x="23440" y="23466"/>
                      </a:cubicBezTo>
                      <a:cubicBezTo>
                        <a:pt x="23895" y="23492"/>
                        <a:pt x="24337" y="23518"/>
                        <a:pt x="24793" y="23531"/>
                      </a:cubicBezTo>
                      <a:cubicBezTo>
                        <a:pt x="25014" y="23544"/>
                        <a:pt x="25235" y="23570"/>
                        <a:pt x="25469" y="23570"/>
                      </a:cubicBezTo>
                      <a:lnTo>
                        <a:pt x="28174" y="23570"/>
                      </a:lnTo>
                      <a:cubicBezTo>
                        <a:pt x="28318" y="23570"/>
                        <a:pt x="28461" y="23544"/>
                        <a:pt x="28604" y="23544"/>
                      </a:cubicBezTo>
                      <a:cubicBezTo>
                        <a:pt x="29202" y="23518"/>
                        <a:pt x="29800" y="23466"/>
                        <a:pt x="30399" y="23427"/>
                      </a:cubicBezTo>
                      <a:cubicBezTo>
                        <a:pt x="30633" y="23401"/>
                        <a:pt x="30880" y="23401"/>
                        <a:pt x="31114" y="23375"/>
                      </a:cubicBezTo>
                      <a:cubicBezTo>
                        <a:pt x="31231" y="23362"/>
                        <a:pt x="31348" y="23349"/>
                        <a:pt x="31465" y="23336"/>
                      </a:cubicBezTo>
                      <a:cubicBezTo>
                        <a:pt x="31634" y="23310"/>
                        <a:pt x="31817" y="23284"/>
                        <a:pt x="31999" y="23271"/>
                      </a:cubicBezTo>
                      <a:cubicBezTo>
                        <a:pt x="32610" y="23193"/>
                        <a:pt x="33221" y="23115"/>
                        <a:pt x="33833" y="23011"/>
                      </a:cubicBezTo>
                      <a:cubicBezTo>
                        <a:pt x="33989" y="22985"/>
                        <a:pt x="34132" y="22959"/>
                        <a:pt x="34275" y="22933"/>
                      </a:cubicBezTo>
                      <a:lnTo>
                        <a:pt x="34496" y="22907"/>
                      </a:lnTo>
                      <a:cubicBezTo>
                        <a:pt x="34782" y="22855"/>
                        <a:pt x="35068" y="22777"/>
                        <a:pt x="35355" y="22725"/>
                      </a:cubicBezTo>
                      <a:cubicBezTo>
                        <a:pt x="35836" y="22620"/>
                        <a:pt x="36330" y="22516"/>
                        <a:pt x="36812" y="22412"/>
                      </a:cubicBezTo>
                      <a:cubicBezTo>
                        <a:pt x="37163" y="22321"/>
                        <a:pt x="37514" y="22217"/>
                        <a:pt x="37852" y="22126"/>
                      </a:cubicBezTo>
                      <a:cubicBezTo>
                        <a:pt x="38320" y="21996"/>
                        <a:pt x="38776" y="21879"/>
                        <a:pt x="39218" y="21736"/>
                      </a:cubicBezTo>
                      <a:cubicBezTo>
                        <a:pt x="39322" y="21710"/>
                        <a:pt x="39413" y="21684"/>
                        <a:pt x="39517" y="21658"/>
                      </a:cubicBezTo>
                      <a:cubicBezTo>
                        <a:pt x="40050" y="21476"/>
                        <a:pt x="40597" y="21294"/>
                        <a:pt x="41130" y="21086"/>
                      </a:cubicBezTo>
                      <a:cubicBezTo>
                        <a:pt x="41195" y="21060"/>
                        <a:pt x="41273" y="21021"/>
                        <a:pt x="41351" y="20995"/>
                      </a:cubicBezTo>
                      <a:cubicBezTo>
                        <a:pt x="41923" y="20773"/>
                        <a:pt x="42483" y="20526"/>
                        <a:pt x="43042" y="20266"/>
                      </a:cubicBezTo>
                      <a:cubicBezTo>
                        <a:pt x="43211" y="20188"/>
                        <a:pt x="43367" y="20123"/>
                        <a:pt x="43536" y="20045"/>
                      </a:cubicBezTo>
                      <a:cubicBezTo>
                        <a:pt x="44148" y="19746"/>
                        <a:pt x="44746" y="19434"/>
                        <a:pt x="45318" y="19108"/>
                      </a:cubicBezTo>
                      <a:lnTo>
                        <a:pt x="45644" y="18913"/>
                      </a:lnTo>
                      <a:cubicBezTo>
                        <a:pt x="45748" y="18848"/>
                        <a:pt x="45839" y="18783"/>
                        <a:pt x="45943" y="18731"/>
                      </a:cubicBezTo>
                      <a:cubicBezTo>
                        <a:pt x="46099" y="18627"/>
                        <a:pt x="46268" y="18523"/>
                        <a:pt x="46424" y="18419"/>
                      </a:cubicBezTo>
                      <a:cubicBezTo>
                        <a:pt x="46593" y="18315"/>
                        <a:pt x="46710" y="18237"/>
                        <a:pt x="46853" y="18133"/>
                      </a:cubicBezTo>
                      <a:cubicBezTo>
                        <a:pt x="46983" y="18042"/>
                        <a:pt x="47153" y="17925"/>
                        <a:pt x="47296" y="17821"/>
                      </a:cubicBezTo>
                      <a:cubicBezTo>
                        <a:pt x="47439" y="17717"/>
                        <a:pt x="47569" y="17626"/>
                        <a:pt x="47699" y="17521"/>
                      </a:cubicBezTo>
                      <a:cubicBezTo>
                        <a:pt x="47829" y="17430"/>
                        <a:pt x="47972" y="17313"/>
                        <a:pt x="48102" y="17196"/>
                      </a:cubicBezTo>
                      <a:cubicBezTo>
                        <a:pt x="48245" y="17092"/>
                        <a:pt x="48349" y="17001"/>
                        <a:pt x="48479" y="16897"/>
                      </a:cubicBezTo>
                      <a:cubicBezTo>
                        <a:pt x="48596" y="16793"/>
                        <a:pt x="48726" y="16676"/>
                        <a:pt x="48857" y="16559"/>
                      </a:cubicBezTo>
                      <a:cubicBezTo>
                        <a:pt x="48909" y="16520"/>
                        <a:pt x="48961" y="16468"/>
                        <a:pt x="49026" y="16429"/>
                      </a:cubicBezTo>
                      <a:cubicBezTo>
                        <a:pt x="49078" y="16377"/>
                        <a:pt x="49104" y="16338"/>
                        <a:pt x="49156" y="16286"/>
                      </a:cubicBezTo>
                      <a:cubicBezTo>
                        <a:pt x="49364" y="16091"/>
                        <a:pt x="49559" y="15896"/>
                        <a:pt x="49754" y="15700"/>
                      </a:cubicBezTo>
                      <a:cubicBezTo>
                        <a:pt x="49819" y="15622"/>
                        <a:pt x="49884" y="15557"/>
                        <a:pt x="49949" y="15492"/>
                      </a:cubicBezTo>
                      <a:cubicBezTo>
                        <a:pt x="50183" y="15232"/>
                        <a:pt x="50417" y="14959"/>
                        <a:pt x="50639" y="14686"/>
                      </a:cubicBezTo>
                      <a:lnTo>
                        <a:pt x="50665" y="14660"/>
                      </a:lnTo>
                      <a:cubicBezTo>
                        <a:pt x="50717" y="14595"/>
                        <a:pt x="50756" y="14530"/>
                        <a:pt x="50808" y="14465"/>
                      </a:cubicBezTo>
                      <a:cubicBezTo>
                        <a:pt x="50938" y="14296"/>
                        <a:pt x="51055" y="14127"/>
                        <a:pt x="51172" y="13957"/>
                      </a:cubicBezTo>
                      <a:cubicBezTo>
                        <a:pt x="51237" y="13853"/>
                        <a:pt x="51302" y="13762"/>
                        <a:pt x="51367" y="13671"/>
                      </a:cubicBezTo>
                      <a:cubicBezTo>
                        <a:pt x="51458" y="13502"/>
                        <a:pt x="51562" y="13359"/>
                        <a:pt x="51653" y="13203"/>
                      </a:cubicBezTo>
                      <a:cubicBezTo>
                        <a:pt x="51679" y="13151"/>
                        <a:pt x="51705" y="13112"/>
                        <a:pt x="51731" y="13073"/>
                      </a:cubicBezTo>
                      <a:cubicBezTo>
                        <a:pt x="51757" y="13021"/>
                        <a:pt x="51796" y="12943"/>
                        <a:pt x="51835" y="12878"/>
                      </a:cubicBezTo>
                      <a:cubicBezTo>
                        <a:pt x="51900" y="12748"/>
                        <a:pt x="51965" y="12618"/>
                        <a:pt x="52030" y="12488"/>
                      </a:cubicBezTo>
                      <a:cubicBezTo>
                        <a:pt x="52095" y="12344"/>
                        <a:pt x="52147" y="12253"/>
                        <a:pt x="52199" y="12149"/>
                      </a:cubicBezTo>
                      <a:cubicBezTo>
                        <a:pt x="52251" y="12032"/>
                        <a:pt x="52317" y="11876"/>
                        <a:pt x="52356" y="11746"/>
                      </a:cubicBezTo>
                      <a:cubicBezTo>
                        <a:pt x="52382" y="11681"/>
                        <a:pt x="52408" y="11629"/>
                        <a:pt x="52434" y="11564"/>
                      </a:cubicBezTo>
                      <a:cubicBezTo>
                        <a:pt x="52460" y="11499"/>
                        <a:pt x="52473" y="11460"/>
                        <a:pt x="52486" y="11408"/>
                      </a:cubicBezTo>
                      <a:cubicBezTo>
                        <a:pt x="52538" y="11278"/>
                        <a:pt x="52577" y="11148"/>
                        <a:pt x="52616" y="11018"/>
                      </a:cubicBezTo>
                      <a:cubicBezTo>
                        <a:pt x="52655" y="10888"/>
                        <a:pt x="52694" y="10784"/>
                        <a:pt x="52720" y="10667"/>
                      </a:cubicBezTo>
                      <a:cubicBezTo>
                        <a:pt x="52746" y="10549"/>
                        <a:pt x="52785" y="10406"/>
                        <a:pt x="52811" y="10276"/>
                      </a:cubicBezTo>
                      <a:cubicBezTo>
                        <a:pt x="52824" y="10211"/>
                        <a:pt x="52850" y="10146"/>
                        <a:pt x="52863" y="10068"/>
                      </a:cubicBezTo>
                      <a:cubicBezTo>
                        <a:pt x="52876" y="10003"/>
                        <a:pt x="52876" y="9977"/>
                        <a:pt x="52889" y="9925"/>
                      </a:cubicBezTo>
                      <a:cubicBezTo>
                        <a:pt x="52915" y="9795"/>
                        <a:pt x="52928" y="9665"/>
                        <a:pt x="52954" y="9535"/>
                      </a:cubicBezTo>
                      <a:cubicBezTo>
                        <a:pt x="52967" y="9405"/>
                        <a:pt x="52980" y="9301"/>
                        <a:pt x="52993" y="9184"/>
                      </a:cubicBezTo>
                      <a:cubicBezTo>
                        <a:pt x="53006" y="9067"/>
                        <a:pt x="53019" y="8923"/>
                        <a:pt x="53019" y="8780"/>
                      </a:cubicBezTo>
                      <a:cubicBezTo>
                        <a:pt x="53019" y="8702"/>
                        <a:pt x="53032" y="8624"/>
                        <a:pt x="53032" y="8546"/>
                      </a:cubicBezTo>
                      <a:cubicBezTo>
                        <a:pt x="53045" y="8481"/>
                        <a:pt x="53032" y="8390"/>
                        <a:pt x="53032" y="8325"/>
                      </a:cubicBezTo>
                      <a:lnTo>
                        <a:pt x="53058" y="143"/>
                      </a:lnTo>
                      <a:lnTo>
                        <a:pt x="53058" y="143"/>
                      </a:lnTo>
                      <a:cubicBezTo>
                        <a:pt x="53032" y="299"/>
                        <a:pt x="53032" y="443"/>
                        <a:pt x="53019" y="612"/>
                      </a:cubicBezTo>
                      <a:cubicBezTo>
                        <a:pt x="53019" y="742"/>
                        <a:pt x="53006" y="872"/>
                        <a:pt x="52993" y="1002"/>
                      </a:cubicBezTo>
                      <a:cubicBezTo>
                        <a:pt x="52980" y="1132"/>
                        <a:pt x="52967" y="1236"/>
                        <a:pt x="52941" y="1353"/>
                      </a:cubicBezTo>
                      <a:cubicBezTo>
                        <a:pt x="52928" y="1470"/>
                        <a:pt x="52915" y="1613"/>
                        <a:pt x="52889" y="1743"/>
                      </a:cubicBezTo>
                      <a:cubicBezTo>
                        <a:pt x="52863" y="1886"/>
                        <a:pt x="52837" y="1977"/>
                        <a:pt x="52811" y="2095"/>
                      </a:cubicBezTo>
                      <a:cubicBezTo>
                        <a:pt x="52785" y="2212"/>
                        <a:pt x="52746" y="2355"/>
                        <a:pt x="52720" y="2485"/>
                      </a:cubicBezTo>
                      <a:cubicBezTo>
                        <a:pt x="52681" y="2615"/>
                        <a:pt x="52655" y="2719"/>
                        <a:pt x="52616" y="2836"/>
                      </a:cubicBezTo>
                      <a:cubicBezTo>
                        <a:pt x="52577" y="2953"/>
                        <a:pt x="52538" y="3096"/>
                        <a:pt x="52486" y="3226"/>
                      </a:cubicBezTo>
                      <a:cubicBezTo>
                        <a:pt x="52447" y="3343"/>
                        <a:pt x="52408" y="3447"/>
                        <a:pt x="52356" y="3564"/>
                      </a:cubicBezTo>
                      <a:cubicBezTo>
                        <a:pt x="52317" y="3681"/>
                        <a:pt x="52251" y="3825"/>
                        <a:pt x="52199" y="3968"/>
                      </a:cubicBezTo>
                      <a:cubicBezTo>
                        <a:pt x="52147" y="4098"/>
                        <a:pt x="52095" y="4189"/>
                        <a:pt x="52030" y="4306"/>
                      </a:cubicBezTo>
                      <a:cubicBezTo>
                        <a:pt x="51978" y="4410"/>
                        <a:pt x="51900" y="4566"/>
                        <a:pt x="51835" y="4696"/>
                      </a:cubicBezTo>
                      <a:cubicBezTo>
                        <a:pt x="51770" y="4800"/>
                        <a:pt x="51718" y="4917"/>
                        <a:pt x="51653" y="5021"/>
                      </a:cubicBezTo>
                      <a:cubicBezTo>
                        <a:pt x="51562" y="5190"/>
                        <a:pt x="51458" y="5333"/>
                        <a:pt x="51354" y="5489"/>
                      </a:cubicBezTo>
                      <a:cubicBezTo>
                        <a:pt x="51302" y="5581"/>
                        <a:pt x="51237" y="5685"/>
                        <a:pt x="51172" y="5776"/>
                      </a:cubicBezTo>
                      <a:cubicBezTo>
                        <a:pt x="51055" y="5945"/>
                        <a:pt x="50925" y="6114"/>
                        <a:pt x="50808" y="6283"/>
                      </a:cubicBezTo>
                      <a:cubicBezTo>
                        <a:pt x="50743" y="6361"/>
                        <a:pt x="50691" y="6439"/>
                        <a:pt x="50639" y="6517"/>
                      </a:cubicBezTo>
                      <a:cubicBezTo>
                        <a:pt x="50417" y="6777"/>
                        <a:pt x="50196" y="7050"/>
                        <a:pt x="49949" y="7311"/>
                      </a:cubicBezTo>
                      <a:cubicBezTo>
                        <a:pt x="49884" y="7376"/>
                        <a:pt x="49819" y="7454"/>
                        <a:pt x="49754" y="7519"/>
                      </a:cubicBezTo>
                      <a:cubicBezTo>
                        <a:pt x="49572" y="7714"/>
                        <a:pt x="49364" y="7922"/>
                        <a:pt x="49156" y="8117"/>
                      </a:cubicBezTo>
                      <a:cubicBezTo>
                        <a:pt x="49065" y="8208"/>
                        <a:pt x="48974" y="8299"/>
                        <a:pt x="48870" y="8377"/>
                      </a:cubicBezTo>
                      <a:cubicBezTo>
                        <a:pt x="48739" y="8494"/>
                        <a:pt x="48622" y="8611"/>
                        <a:pt x="48492" y="8715"/>
                      </a:cubicBezTo>
                      <a:cubicBezTo>
                        <a:pt x="48362" y="8832"/>
                        <a:pt x="48245" y="8923"/>
                        <a:pt x="48128" y="9028"/>
                      </a:cubicBezTo>
                      <a:cubicBezTo>
                        <a:pt x="47998" y="9119"/>
                        <a:pt x="47842" y="9236"/>
                        <a:pt x="47712" y="9353"/>
                      </a:cubicBezTo>
                      <a:cubicBezTo>
                        <a:pt x="47569" y="9457"/>
                        <a:pt x="47452" y="9548"/>
                        <a:pt x="47309" y="9639"/>
                      </a:cubicBezTo>
                      <a:cubicBezTo>
                        <a:pt x="47179" y="9743"/>
                        <a:pt x="47022" y="9860"/>
                        <a:pt x="46866" y="9964"/>
                      </a:cubicBezTo>
                      <a:cubicBezTo>
                        <a:pt x="46710" y="10068"/>
                        <a:pt x="46580" y="10146"/>
                        <a:pt x="46437" y="10250"/>
                      </a:cubicBezTo>
                      <a:cubicBezTo>
                        <a:pt x="46294" y="10341"/>
                        <a:pt x="46112" y="10445"/>
                        <a:pt x="45956" y="10549"/>
                      </a:cubicBezTo>
                      <a:cubicBezTo>
                        <a:pt x="45748" y="10680"/>
                        <a:pt x="45553" y="10797"/>
                        <a:pt x="45344" y="10927"/>
                      </a:cubicBezTo>
                      <a:cubicBezTo>
                        <a:pt x="44772" y="11265"/>
                        <a:pt x="44161" y="11564"/>
                        <a:pt x="43549" y="11863"/>
                      </a:cubicBezTo>
                      <a:cubicBezTo>
                        <a:pt x="43393" y="11941"/>
                        <a:pt x="43224" y="12019"/>
                        <a:pt x="43068" y="12097"/>
                      </a:cubicBezTo>
                      <a:cubicBezTo>
                        <a:pt x="42509" y="12344"/>
                        <a:pt x="41949" y="12592"/>
                        <a:pt x="41364" y="12813"/>
                      </a:cubicBezTo>
                      <a:cubicBezTo>
                        <a:pt x="41286" y="12852"/>
                        <a:pt x="41221" y="12878"/>
                        <a:pt x="41143" y="12904"/>
                      </a:cubicBezTo>
                      <a:cubicBezTo>
                        <a:pt x="40519" y="13151"/>
                        <a:pt x="39881" y="13359"/>
                        <a:pt x="39244" y="13554"/>
                      </a:cubicBezTo>
                      <a:cubicBezTo>
                        <a:pt x="38789" y="13697"/>
                        <a:pt x="38333" y="13827"/>
                        <a:pt x="37878" y="13944"/>
                      </a:cubicBezTo>
                      <a:cubicBezTo>
                        <a:pt x="37527" y="14048"/>
                        <a:pt x="37189" y="14140"/>
                        <a:pt x="36838" y="14231"/>
                      </a:cubicBezTo>
                      <a:cubicBezTo>
                        <a:pt x="36343" y="14348"/>
                        <a:pt x="35862" y="14439"/>
                        <a:pt x="35368" y="14543"/>
                      </a:cubicBezTo>
                      <a:cubicBezTo>
                        <a:pt x="35016" y="14621"/>
                        <a:pt x="34665" y="14699"/>
                        <a:pt x="34301" y="14764"/>
                      </a:cubicBezTo>
                      <a:cubicBezTo>
                        <a:pt x="34158" y="14790"/>
                        <a:pt x="34002" y="14803"/>
                        <a:pt x="33846" y="14829"/>
                      </a:cubicBezTo>
                      <a:cubicBezTo>
                        <a:pt x="33247" y="14933"/>
                        <a:pt x="32636" y="15024"/>
                        <a:pt x="32025" y="15089"/>
                      </a:cubicBezTo>
                      <a:cubicBezTo>
                        <a:pt x="31843" y="15115"/>
                        <a:pt x="31661" y="15141"/>
                        <a:pt x="31478" y="15154"/>
                      </a:cubicBezTo>
                      <a:cubicBezTo>
                        <a:pt x="31127" y="15193"/>
                        <a:pt x="30776" y="15219"/>
                        <a:pt x="30412" y="15245"/>
                      </a:cubicBezTo>
                      <a:cubicBezTo>
                        <a:pt x="29826" y="15297"/>
                        <a:pt x="29228" y="15336"/>
                        <a:pt x="28630" y="15362"/>
                      </a:cubicBezTo>
                      <a:cubicBezTo>
                        <a:pt x="28240" y="15375"/>
                        <a:pt x="27862" y="15388"/>
                        <a:pt x="27485" y="15401"/>
                      </a:cubicBezTo>
                      <a:cubicBezTo>
                        <a:pt x="27156" y="15401"/>
                        <a:pt x="26832" y="15407"/>
                        <a:pt x="26510" y="15407"/>
                      </a:cubicBezTo>
                      <a:cubicBezTo>
                        <a:pt x="26349" y="15407"/>
                        <a:pt x="26189" y="15406"/>
                        <a:pt x="26028" y="15401"/>
                      </a:cubicBezTo>
                      <a:cubicBezTo>
                        <a:pt x="25625" y="15401"/>
                        <a:pt x="25209" y="15375"/>
                        <a:pt x="24819" y="15362"/>
                      </a:cubicBezTo>
                      <a:cubicBezTo>
                        <a:pt x="24363" y="15349"/>
                        <a:pt x="23921" y="15323"/>
                        <a:pt x="23466" y="15297"/>
                      </a:cubicBezTo>
                      <a:cubicBezTo>
                        <a:pt x="23063" y="15258"/>
                        <a:pt x="22646" y="15232"/>
                        <a:pt x="22243" y="15193"/>
                      </a:cubicBezTo>
                      <a:cubicBezTo>
                        <a:pt x="21801" y="15154"/>
                        <a:pt x="21359" y="15102"/>
                        <a:pt x="20916" y="15037"/>
                      </a:cubicBezTo>
                      <a:cubicBezTo>
                        <a:pt x="20526" y="14985"/>
                        <a:pt x="20123" y="14933"/>
                        <a:pt x="19733" y="14881"/>
                      </a:cubicBezTo>
                      <a:cubicBezTo>
                        <a:pt x="19264" y="14803"/>
                        <a:pt x="18796" y="14712"/>
                        <a:pt x="18328" y="14634"/>
                      </a:cubicBezTo>
                      <a:cubicBezTo>
                        <a:pt x="17964" y="14569"/>
                        <a:pt x="17599" y="14491"/>
                        <a:pt x="17235" y="14413"/>
                      </a:cubicBezTo>
                      <a:cubicBezTo>
                        <a:pt x="16676" y="14296"/>
                        <a:pt x="16129" y="14153"/>
                        <a:pt x="15583" y="14009"/>
                      </a:cubicBezTo>
                      <a:cubicBezTo>
                        <a:pt x="15232" y="13918"/>
                        <a:pt x="14881" y="13827"/>
                        <a:pt x="14530" y="13723"/>
                      </a:cubicBezTo>
                      <a:cubicBezTo>
                        <a:pt x="14347" y="13671"/>
                        <a:pt x="14152" y="13606"/>
                        <a:pt x="13970" y="13554"/>
                      </a:cubicBezTo>
                      <a:cubicBezTo>
                        <a:pt x="13424" y="13385"/>
                        <a:pt x="12891" y="13203"/>
                        <a:pt x="12357" y="13008"/>
                      </a:cubicBezTo>
                      <a:cubicBezTo>
                        <a:pt x="12201" y="12943"/>
                        <a:pt x="12045" y="12891"/>
                        <a:pt x="11902" y="12839"/>
                      </a:cubicBezTo>
                      <a:cubicBezTo>
                        <a:pt x="11408" y="12657"/>
                        <a:pt x="10952" y="12449"/>
                        <a:pt x="10497" y="12240"/>
                      </a:cubicBezTo>
                      <a:cubicBezTo>
                        <a:pt x="10263" y="12136"/>
                        <a:pt x="10029" y="12045"/>
                        <a:pt x="9808" y="11941"/>
                      </a:cubicBezTo>
                      <a:cubicBezTo>
                        <a:pt x="9144" y="11616"/>
                        <a:pt x="8494" y="11291"/>
                        <a:pt x="7857" y="10927"/>
                      </a:cubicBezTo>
                      <a:cubicBezTo>
                        <a:pt x="2629" y="7909"/>
                        <a:pt x="27" y="3956"/>
                        <a:pt x="39" y="2"/>
                      </a:cubicBezTo>
                      <a:close/>
                    </a:path>
                  </a:pathLst>
                </a:custGeom>
                <a:solidFill>
                  <a:srgbClr val="475DB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Google Shape;147;p16"/>
                <p:cNvSpPr/>
                <p:nvPr/>
              </p:nvSpPr>
              <p:spPr>
                <a:xfrm>
                  <a:off x="5605805" y="2094728"/>
                  <a:ext cx="883586" cy="465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36" h="30701" extrusionOk="0">
                      <a:moveTo>
                        <a:pt x="29011" y="1"/>
                      </a:moveTo>
                      <a:cubicBezTo>
                        <a:pt x="22230" y="1"/>
                        <a:pt x="15457" y="1496"/>
                        <a:pt x="10303" y="4493"/>
                      </a:cubicBezTo>
                      <a:cubicBezTo>
                        <a:pt x="1" y="10490"/>
                        <a:pt x="40" y="20206"/>
                        <a:pt x="10433" y="26203"/>
                      </a:cubicBezTo>
                      <a:cubicBezTo>
                        <a:pt x="15623" y="29201"/>
                        <a:pt x="22413" y="30700"/>
                        <a:pt x="29194" y="30700"/>
                      </a:cubicBezTo>
                      <a:cubicBezTo>
                        <a:pt x="35976" y="30700"/>
                        <a:pt x="42750" y="29201"/>
                        <a:pt x="47907" y="26203"/>
                      </a:cubicBezTo>
                      <a:cubicBezTo>
                        <a:pt x="58235" y="20206"/>
                        <a:pt x="58170" y="10490"/>
                        <a:pt x="47790" y="4493"/>
                      </a:cubicBezTo>
                      <a:cubicBezTo>
                        <a:pt x="42598" y="1500"/>
                        <a:pt x="35800" y="1"/>
                        <a:pt x="29011" y="1"/>
                      </a:cubicBezTo>
                      <a:close/>
                    </a:path>
                  </a:pathLst>
                </a:custGeom>
                <a:solidFill>
                  <a:srgbClr val="30408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Google Shape;148;p16"/>
                <p:cNvSpPr/>
                <p:nvPr/>
              </p:nvSpPr>
              <p:spPr>
                <a:xfrm>
                  <a:off x="5794449" y="2181274"/>
                  <a:ext cx="502695" cy="265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32" h="17466" extrusionOk="0">
                      <a:moveTo>
                        <a:pt x="16512" y="977"/>
                      </a:moveTo>
                      <a:cubicBezTo>
                        <a:pt x="19948" y="977"/>
                        <a:pt x="23388" y="1734"/>
                        <a:pt x="26016" y="3250"/>
                      </a:cubicBezTo>
                      <a:cubicBezTo>
                        <a:pt x="31258" y="6267"/>
                        <a:pt x="31284" y="11210"/>
                        <a:pt x="26068" y="14241"/>
                      </a:cubicBezTo>
                      <a:cubicBezTo>
                        <a:pt x="23466" y="15756"/>
                        <a:pt x="20039" y="16514"/>
                        <a:pt x="16605" y="16514"/>
                      </a:cubicBezTo>
                      <a:cubicBezTo>
                        <a:pt x="13171" y="16514"/>
                        <a:pt x="9731" y="15756"/>
                        <a:pt x="7103" y="14241"/>
                      </a:cubicBezTo>
                      <a:cubicBezTo>
                        <a:pt x="1861" y="11210"/>
                        <a:pt x="1822" y="6280"/>
                        <a:pt x="7038" y="3250"/>
                      </a:cubicBezTo>
                      <a:cubicBezTo>
                        <a:pt x="9646" y="1734"/>
                        <a:pt x="13077" y="977"/>
                        <a:pt x="16512" y="977"/>
                      </a:cubicBezTo>
                      <a:close/>
                      <a:moveTo>
                        <a:pt x="16512" y="1"/>
                      </a:moveTo>
                      <a:cubicBezTo>
                        <a:pt x="12647" y="1"/>
                        <a:pt x="8787" y="850"/>
                        <a:pt x="5854" y="2547"/>
                      </a:cubicBezTo>
                      <a:cubicBezTo>
                        <a:pt x="1" y="5955"/>
                        <a:pt x="27" y="11496"/>
                        <a:pt x="5932" y="14904"/>
                      </a:cubicBezTo>
                      <a:cubicBezTo>
                        <a:pt x="8882" y="16613"/>
                        <a:pt x="12747" y="17465"/>
                        <a:pt x="16609" y="17465"/>
                      </a:cubicBezTo>
                      <a:cubicBezTo>
                        <a:pt x="20477" y="17465"/>
                        <a:pt x="24342" y="16610"/>
                        <a:pt x="27278" y="14904"/>
                      </a:cubicBezTo>
                      <a:cubicBezTo>
                        <a:pt x="33131" y="11509"/>
                        <a:pt x="33105" y="5968"/>
                        <a:pt x="27200" y="2547"/>
                      </a:cubicBezTo>
                      <a:cubicBezTo>
                        <a:pt x="24247" y="850"/>
                        <a:pt x="20377" y="1"/>
                        <a:pt x="1651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Google Shape;149;p16"/>
                <p:cNvSpPr/>
                <p:nvPr/>
              </p:nvSpPr>
              <p:spPr>
                <a:xfrm>
                  <a:off x="6027893" y="2324300"/>
                  <a:ext cx="55076" cy="28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" h="1910" extrusionOk="0">
                      <a:moveTo>
                        <a:pt x="1815" y="534"/>
                      </a:moveTo>
                      <a:cubicBezTo>
                        <a:pt x="1991" y="534"/>
                        <a:pt x="2167" y="573"/>
                        <a:pt x="2329" y="651"/>
                      </a:cubicBezTo>
                      <a:cubicBezTo>
                        <a:pt x="2615" y="820"/>
                        <a:pt x="2615" y="1093"/>
                        <a:pt x="2329" y="1249"/>
                      </a:cubicBezTo>
                      <a:cubicBezTo>
                        <a:pt x="2167" y="1333"/>
                        <a:pt x="1988" y="1376"/>
                        <a:pt x="1809" y="1376"/>
                      </a:cubicBezTo>
                      <a:cubicBezTo>
                        <a:pt x="1630" y="1376"/>
                        <a:pt x="1451" y="1333"/>
                        <a:pt x="1289" y="1249"/>
                      </a:cubicBezTo>
                      <a:lnTo>
                        <a:pt x="1302" y="1249"/>
                      </a:lnTo>
                      <a:cubicBezTo>
                        <a:pt x="1015" y="1093"/>
                        <a:pt x="1015" y="820"/>
                        <a:pt x="1302" y="651"/>
                      </a:cubicBezTo>
                      <a:cubicBezTo>
                        <a:pt x="1464" y="573"/>
                        <a:pt x="1640" y="534"/>
                        <a:pt x="1815" y="534"/>
                      </a:cubicBezTo>
                      <a:close/>
                      <a:moveTo>
                        <a:pt x="1810" y="0"/>
                      </a:moveTo>
                      <a:cubicBezTo>
                        <a:pt x="1412" y="0"/>
                        <a:pt x="1015" y="91"/>
                        <a:pt x="651" y="273"/>
                      </a:cubicBezTo>
                      <a:cubicBezTo>
                        <a:pt x="1" y="651"/>
                        <a:pt x="1" y="1262"/>
                        <a:pt x="651" y="1626"/>
                      </a:cubicBezTo>
                      <a:cubicBezTo>
                        <a:pt x="1015" y="1815"/>
                        <a:pt x="1415" y="1909"/>
                        <a:pt x="1817" y="1909"/>
                      </a:cubicBezTo>
                      <a:cubicBezTo>
                        <a:pt x="2219" y="1909"/>
                        <a:pt x="2622" y="1815"/>
                        <a:pt x="2993" y="1626"/>
                      </a:cubicBezTo>
                      <a:cubicBezTo>
                        <a:pt x="3630" y="1262"/>
                        <a:pt x="3630" y="651"/>
                        <a:pt x="2980" y="273"/>
                      </a:cubicBezTo>
                      <a:cubicBezTo>
                        <a:pt x="2609" y="91"/>
                        <a:pt x="2209" y="0"/>
                        <a:pt x="181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Google Shape;150;p16"/>
                <p:cNvSpPr/>
                <p:nvPr/>
              </p:nvSpPr>
              <p:spPr>
                <a:xfrm>
                  <a:off x="5998689" y="2302242"/>
                  <a:ext cx="102642" cy="2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5" h="1736" extrusionOk="0">
                      <a:moveTo>
                        <a:pt x="6211" y="0"/>
                      </a:moveTo>
                      <a:cubicBezTo>
                        <a:pt x="6170" y="0"/>
                        <a:pt x="6129" y="4"/>
                        <a:pt x="6088" y="10"/>
                      </a:cubicBezTo>
                      <a:lnTo>
                        <a:pt x="313" y="1233"/>
                      </a:lnTo>
                      <a:cubicBezTo>
                        <a:pt x="261" y="1246"/>
                        <a:pt x="209" y="1259"/>
                        <a:pt x="157" y="1298"/>
                      </a:cubicBezTo>
                      <a:cubicBezTo>
                        <a:pt x="53" y="1337"/>
                        <a:pt x="1" y="1467"/>
                        <a:pt x="53" y="1571"/>
                      </a:cubicBezTo>
                      <a:cubicBezTo>
                        <a:pt x="92" y="1610"/>
                        <a:pt x="118" y="1636"/>
                        <a:pt x="170" y="1662"/>
                      </a:cubicBezTo>
                      <a:cubicBezTo>
                        <a:pt x="262" y="1712"/>
                        <a:pt x="364" y="1736"/>
                        <a:pt x="467" y="1736"/>
                      </a:cubicBezTo>
                      <a:cubicBezTo>
                        <a:pt x="524" y="1736"/>
                        <a:pt x="582" y="1728"/>
                        <a:pt x="638" y="1714"/>
                      </a:cubicBezTo>
                      <a:lnTo>
                        <a:pt x="6361" y="531"/>
                      </a:lnTo>
                      <a:cubicBezTo>
                        <a:pt x="6413" y="518"/>
                        <a:pt x="6478" y="492"/>
                        <a:pt x="6543" y="453"/>
                      </a:cubicBezTo>
                      <a:cubicBezTo>
                        <a:pt x="6726" y="349"/>
                        <a:pt x="6765" y="192"/>
                        <a:pt x="6569" y="75"/>
                      </a:cubicBezTo>
                      <a:cubicBezTo>
                        <a:pt x="6454" y="27"/>
                        <a:pt x="6331" y="0"/>
                        <a:pt x="621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Google Shape;151;p16"/>
                <p:cNvSpPr/>
                <p:nvPr/>
              </p:nvSpPr>
              <p:spPr>
                <a:xfrm>
                  <a:off x="5857407" y="2214588"/>
                  <a:ext cx="376566" cy="198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19" h="13078" extrusionOk="0">
                      <a:moveTo>
                        <a:pt x="12379" y="959"/>
                      </a:moveTo>
                      <a:cubicBezTo>
                        <a:pt x="14842" y="959"/>
                        <a:pt x="17307" y="1502"/>
                        <a:pt x="19186" y="2589"/>
                      </a:cubicBezTo>
                      <a:cubicBezTo>
                        <a:pt x="22959" y="4761"/>
                        <a:pt x="22972" y="8299"/>
                        <a:pt x="19238" y="10471"/>
                      </a:cubicBezTo>
                      <a:cubicBezTo>
                        <a:pt x="17372" y="11564"/>
                        <a:pt x="14910" y="12110"/>
                        <a:pt x="12445" y="12110"/>
                      </a:cubicBezTo>
                      <a:cubicBezTo>
                        <a:pt x="9980" y="12110"/>
                        <a:pt x="7512" y="11564"/>
                        <a:pt x="5633" y="10471"/>
                      </a:cubicBezTo>
                      <a:cubicBezTo>
                        <a:pt x="1860" y="8299"/>
                        <a:pt x="1847" y="4774"/>
                        <a:pt x="5581" y="2589"/>
                      </a:cubicBezTo>
                      <a:cubicBezTo>
                        <a:pt x="7454" y="1502"/>
                        <a:pt x="9915" y="959"/>
                        <a:pt x="12379" y="959"/>
                      </a:cubicBezTo>
                      <a:close/>
                      <a:moveTo>
                        <a:pt x="12369" y="0"/>
                      </a:moveTo>
                      <a:cubicBezTo>
                        <a:pt x="9476" y="0"/>
                        <a:pt x="6589" y="637"/>
                        <a:pt x="4397" y="1912"/>
                      </a:cubicBezTo>
                      <a:cubicBezTo>
                        <a:pt x="0" y="4462"/>
                        <a:pt x="26" y="8611"/>
                        <a:pt x="4449" y="11161"/>
                      </a:cubicBezTo>
                      <a:cubicBezTo>
                        <a:pt x="6656" y="12437"/>
                        <a:pt x="9555" y="13077"/>
                        <a:pt x="12451" y="13077"/>
                      </a:cubicBezTo>
                      <a:cubicBezTo>
                        <a:pt x="15340" y="13077"/>
                        <a:pt x="18227" y="12440"/>
                        <a:pt x="20422" y="11161"/>
                      </a:cubicBezTo>
                      <a:cubicBezTo>
                        <a:pt x="24819" y="8611"/>
                        <a:pt x="24793" y="4462"/>
                        <a:pt x="20370" y="1912"/>
                      </a:cubicBezTo>
                      <a:cubicBezTo>
                        <a:pt x="18159" y="637"/>
                        <a:pt x="15261" y="0"/>
                        <a:pt x="123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Google Shape;152;p16"/>
                <p:cNvSpPr/>
                <p:nvPr/>
              </p:nvSpPr>
              <p:spPr>
                <a:xfrm>
                  <a:off x="6017243" y="2277970"/>
                  <a:ext cx="55273" cy="29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3" h="1920" extrusionOk="0">
                      <a:moveTo>
                        <a:pt x="1815" y="534"/>
                      </a:moveTo>
                      <a:cubicBezTo>
                        <a:pt x="1991" y="534"/>
                        <a:pt x="2166" y="576"/>
                        <a:pt x="2329" y="661"/>
                      </a:cubicBezTo>
                      <a:cubicBezTo>
                        <a:pt x="2615" y="830"/>
                        <a:pt x="2628" y="1090"/>
                        <a:pt x="2342" y="1259"/>
                      </a:cubicBezTo>
                      <a:cubicBezTo>
                        <a:pt x="2179" y="1344"/>
                        <a:pt x="2004" y="1386"/>
                        <a:pt x="1828" y="1386"/>
                      </a:cubicBezTo>
                      <a:cubicBezTo>
                        <a:pt x="1652" y="1386"/>
                        <a:pt x="1477" y="1344"/>
                        <a:pt x="1314" y="1259"/>
                      </a:cubicBezTo>
                      <a:lnTo>
                        <a:pt x="1301" y="1259"/>
                      </a:lnTo>
                      <a:cubicBezTo>
                        <a:pt x="1015" y="1090"/>
                        <a:pt x="1028" y="830"/>
                        <a:pt x="1301" y="661"/>
                      </a:cubicBezTo>
                      <a:cubicBezTo>
                        <a:pt x="1464" y="576"/>
                        <a:pt x="1639" y="534"/>
                        <a:pt x="1815" y="534"/>
                      </a:cubicBezTo>
                      <a:close/>
                      <a:moveTo>
                        <a:pt x="1826" y="1"/>
                      </a:moveTo>
                      <a:cubicBezTo>
                        <a:pt x="1425" y="1"/>
                        <a:pt x="1021" y="95"/>
                        <a:pt x="651" y="284"/>
                      </a:cubicBezTo>
                      <a:cubicBezTo>
                        <a:pt x="0" y="661"/>
                        <a:pt x="0" y="1259"/>
                        <a:pt x="651" y="1636"/>
                      </a:cubicBezTo>
                      <a:cubicBezTo>
                        <a:pt x="1021" y="1825"/>
                        <a:pt x="1421" y="1919"/>
                        <a:pt x="1821" y="1919"/>
                      </a:cubicBezTo>
                      <a:cubicBezTo>
                        <a:pt x="2221" y="1919"/>
                        <a:pt x="2621" y="1825"/>
                        <a:pt x="2992" y="1636"/>
                      </a:cubicBezTo>
                      <a:cubicBezTo>
                        <a:pt x="3629" y="1272"/>
                        <a:pt x="3642" y="661"/>
                        <a:pt x="2992" y="284"/>
                      </a:cubicBezTo>
                      <a:cubicBezTo>
                        <a:pt x="2628" y="95"/>
                        <a:pt x="2228" y="1"/>
                        <a:pt x="182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9" name="Google Shape;153;p16"/>
              <p:cNvGrpSpPr/>
              <p:nvPr/>
            </p:nvGrpSpPr>
            <p:grpSpPr>
              <a:xfrm>
                <a:off x="3063205" y="3615655"/>
                <a:ext cx="883586" cy="577889"/>
                <a:chOff x="3063204" y="3615656"/>
                <a:chExt cx="883586" cy="577889"/>
              </a:xfrm>
            </p:grpSpPr>
            <p:sp>
              <p:nvSpPr>
                <p:cNvPr id="83" name="Google Shape;154;p16"/>
                <p:cNvSpPr/>
                <p:nvPr/>
              </p:nvSpPr>
              <p:spPr>
                <a:xfrm>
                  <a:off x="3102268" y="3835914"/>
                  <a:ext cx="804840" cy="357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46" h="23571" extrusionOk="0">
                      <a:moveTo>
                        <a:pt x="40" y="1"/>
                      </a:moveTo>
                      <a:cubicBezTo>
                        <a:pt x="40" y="1"/>
                        <a:pt x="40" y="2"/>
                        <a:pt x="40" y="2"/>
                      </a:cubicBezTo>
                      <a:lnTo>
                        <a:pt x="40" y="2"/>
                      </a:lnTo>
                      <a:lnTo>
                        <a:pt x="40" y="1"/>
                      </a:lnTo>
                      <a:close/>
                      <a:moveTo>
                        <a:pt x="53046" y="157"/>
                      </a:moveTo>
                      <a:lnTo>
                        <a:pt x="53046" y="175"/>
                      </a:lnTo>
                      <a:lnTo>
                        <a:pt x="53046" y="175"/>
                      </a:lnTo>
                      <a:cubicBezTo>
                        <a:pt x="53046" y="169"/>
                        <a:pt x="53046" y="163"/>
                        <a:pt x="53046" y="157"/>
                      </a:cubicBezTo>
                      <a:close/>
                      <a:moveTo>
                        <a:pt x="40" y="2"/>
                      </a:moveTo>
                      <a:lnTo>
                        <a:pt x="14" y="8169"/>
                      </a:lnTo>
                      <a:cubicBezTo>
                        <a:pt x="1" y="12124"/>
                        <a:pt x="2615" y="16078"/>
                        <a:pt x="7831" y="19096"/>
                      </a:cubicBezTo>
                      <a:cubicBezTo>
                        <a:pt x="8456" y="19460"/>
                        <a:pt x="9106" y="19798"/>
                        <a:pt x="9782" y="20110"/>
                      </a:cubicBezTo>
                      <a:cubicBezTo>
                        <a:pt x="10004" y="20214"/>
                        <a:pt x="10238" y="20305"/>
                        <a:pt x="10459" y="20409"/>
                      </a:cubicBezTo>
                      <a:cubicBezTo>
                        <a:pt x="10862" y="20591"/>
                        <a:pt x="11252" y="20774"/>
                        <a:pt x="11669" y="20930"/>
                      </a:cubicBezTo>
                      <a:cubicBezTo>
                        <a:pt x="11734" y="20956"/>
                        <a:pt x="11812" y="20982"/>
                        <a:pt x="11877" y="21008"/>
                      </a:cubicBezTo>
                      <a:cubicBezTo>
                        <a:pt x="12033" y="21073"/>
                        <a:pt x="12189" y="21125"/>
                        <a:pt x="12332" y="21177"/>
                      </a:cubicBezTo>
                      <a:cubicBezTo>
                        <a:pt x="12865" y="21372"/>
                        <a:pt x="13399" y="21554"/>
                        <a:pt x="13945" y="21723"/>
                      </a:cubicBezTo>
                      <a:cubicBezTo>
                        <a:pt x="14140" y="21775"/>
                        <a:pt x="14322" y="21840"/>
                        <a:pt x="14504" y="21892"/>
                      </a:cubicBezTo>
                      <a:cubicBezTo>
                        <a:pt x="14634" y="21931"/>
                        <a:pt x="14751" y="21970"/>
                        <a:pt x="14881" y="22009"/>
                      </a:cubicBezTo>
                      <a:cubicBezTo>
                        <a:pt x="15103" y="22074"/>
                        <a:pt x="15337" y="22126"/>
                        <a:pt x="15558" y="22178"/>
                      </a:cubicBezTo>
                      <a:cubicBezTo>
                        <a:pt x="16104" y="22322"/>
                        <a:pt x="16650" y="22452"/>
                        <a:pt x="17210" y="22582"/>
                      </a:cubicBezTo>
                      <a:cubicBezTo>
                        <a:pt x="17353" y="22608"/>
                        <a:pt x="17496" y="22660"/>
                        <a:pt x="17639" y="22686"/>
                      </a:cubicBezTo>
                      <a:cubicBezTo>
                        <a:pt x="17860" y="22738"/>
                        <a:pt x="18094" y="22764"/>
                        <a:pt x="18302" y="22803"/>
                      </a:cubicBezTo>
                      <a:cubicBezTo>
                        <a:pt x="18771" y="22894"/>
                        <a:pt x="19239" y="22972"/>
                        <a:pt x="19707" y="23050"/>
                      </a:cubicBezTo>
                      <a:cubicBezTo>
                        <a:pt x="19902" y="23076"/>
                        <a:pt x="20084" y="23115"/>
                        <a:pt x="20280" y="23141"/>
                      </a:cubicBezTo>
                      <a:cubicBezTo>
                        <a:pt x="20462" y="23167"/>
                        <a:pt x="20696" y="23193"/>
                        <a:pt x="20891" y="23219"/>
                      </a:cubicBezTo>
                      <a:cubicBezTo>
                        <a:pt x="21333" y="23271"/>
                        <a:pt x="21775" y="23323"/>
                        <a:pt x="22218" y="23362"/>
                      </a:cubicBezTo>
                      <a:cubicBezTo>
                        <a:pt x="22439" y="23388"/>
                        <a:pt x="22647" y="23414"/>
                        <a:pt x="22855" y="23427"/>
                      </a:cubicBezTo>
                      <a:cubicBezTo>
                        <a:pt x="23063" y="23453"/>
                        <a:pt x="23245" y="23453"/>
                        <a:pt x="23440" y="23466"/>
                      </a:cubicBezTo>
                      <a:cubicBezTo>
                        <a:pt x="23896" y="23492"/>
                        <a:pt x="24338" y="23518"/>
                        <a:pt x="24793" y="23531"/>
                      </a:cubicBezTo>
                      <a:cubicBezTo>
                        <a:pt x="25014" y="23544"/>
                        <a:pt x="25235" y="23570"/>
                        <a:pt x="25470" y="23570"/>
                      </a:cubicBezTo>
                      <a:lnTo>
                        <a:pt x="28175" y="23570"/>
                      </a:lnTo>
                      <a:cubicBezTo>
                        <a:pt x="28318" y="23570"/>
                        <a:pt x="28461" y="23544"/>
                        <a:pt x="28604" y="23544"/>
                      </a:cubicBezTo>
                      <a:cubicBezTo>
                        <a:pt x="29203" y="23518"/>
                        <a:pt x="29801" y="23466"/>
                        <a:pt x="30399" y="23427"/>
                      </a:cubicBezTo>
                      <a:cubicBezTo>
                        <a:pt x="30634" y="23401"/>
                        <a:pt x="30881" y="23401"/>
                        <a:pt x="31115" y="23375"/>
                      </a:cubicBezTo>
                      <a:cubicBezTo>
                        <a:pt x="31232" y="23362"/>
                        <a:pt x="31349" y="23349"/>
                        <a:pt x="31453" y="23336"/>
                      </a:cubicBezTo>
                      <a:cubicBezTo>
                        <a:pt x="31635" y="23310"/>
                        <a:pt x="31817" y="23297"/>
                        <a:pt x="31999" y="23271"/>
                      </a:cubicBezTo>
                      <a:cubicBezTo>
                        <a:pt x="32611" y="23193"/>
                        <a:pt x="33222" y="23102"/>
                        <a:pt x="33833" y="23011"/>
                      </a:cubicBezTo>
                      <a:cubicBezTo>
                        <a:pt x="33976" y="22985"/>
                        <a:pt x="34133" y="22959"/>
                        <a:pt x="34276" y="22933"/>
                      </a:cubicBezTo>
                      <a:lnTo>
                        <a:pt x="34497" y="22907"/>
                      </a:lnTo>
                      <a:cubicBezTo>
                        <a:pt x="34783" y="22855"/>
                        <a:pt x="35069" y="22777"/>
                        <a:pt x="35342" y="22725"/>
                      </a:cubicBezTo>
                      <a:cubicBezTo>
                        <a:pt x="35837" y="22621"/>
                        <a:pt x="36331" y="22530"/>
                        <a:pt x="36812" y="22413"/>
                      </a:cubicBezTo>
                      <a:cubicBezTo>
                        <a:pt x="37163" y="22322"/>
                        <a:pt x="37502" y="22217"/>
                        <a:pt x="37853" y="22126"/>
                      </a:cubicBezTo>
                      <a:cubicBezTo>
                        <a:pt x="38308" y="21996"/>
                        <a:pt x="38763" y="21879"/>
                        <a:pt x="39219" y="21736"/>
                      </a:cubicBezTo>
                      <a:cubicBezTo>
                        <a:pt x="39310" y="21710"/>
                        <a:pt x="39414" y="21684"/>
                        <a:pt x="39505" y="21658"/>
                      </a:cubicBezTo>
                      <a:cubicBezTo>
                        <a:pt x="40051" y="21476"/>
                        <a:pt x="40584" y="21281"/>
                        <a:pt x="41118" y="21086"/>
                      </a:cubicBezTo>
                      <a:cubicBezTo>
                        <a:pt x="41196" y="21060"/>
                        <a:pt x="41274" y="21021"/>
                        <a:pt x="41352" y="20995"/>
                      </a:cubicBezTo>
                      <a:cubicBezTo>
                        <a:pt x="41924" y="20761"/>
                        <a:pt x="42483" y="20526"/>
                        <a:pt x="43043" y="20266"/>
                      </a:cubicBezTo>
                      <a:cubicBezTo>
                        <a:pt x="43199" y="20188"/>
                        <a:pt x="43368" y="20123"/>
                        <a:pt x="43524" y="20045"/>
                      </a:cubicBezTo>
                      <a:cubicBezTo>
                        <a:pt x="44148" y="19746"/>
                        <a:pt x="44747" y="19434"/>
                        <a:pt x="45319" y="19096"/>
                      </a:cubicBezTo>
                      <a:lnTo>
                        <a:pt x="45644" y="18914"/>
                      </a:lnTo>
                      <a:cubicBezTo>
                        <a:pt x="45748" y="18848"/>
                        <a:pt x="45839" y="18783"/>
                        <a:pt x="45930" y="18718"/>
                      </a:cubicBezTo>
                      <a:cubicBezTo>
                        <a:pt x="46100" y="18627"/>
                        <a:pt x="46256" y="18523"/>
                        <a:pt x="46412" y="18419"/>
                      </a:cubicBezTo>
                      <a:cubicBezTo>
                        <a:pt x="46568" y="18315"/>
                        <a:pt x="46698" y="18224"/>
                        <a:pt x="46841" y="18133"/>
                      </a:cubicBezTo>
                      <a:cubicBezTo>
                        <a:pt x="46984" y="18042"/>
                        <a:pt x="47140" y="17925"/>
                        <a:pt x="47283" y="17821"/>
                      </a:cubicBezTo>
                      <a:cubicBezTo>
                        <a:pt x="47439" y="17717"/>
                        <a:pt x="47556" y="17626"/>
                        <a:pt x="47686" y="17522"/>
                      </a:cubicBezTo>
                      <a:cubicBezTo>
                        <a:pt x="47817" y="17431"/>
                        <a:pt x="47960" y="17314"/>
                        <a:pt x="48090" y="17197"/>
                      </a:cubicBezTo>
                      <a:cubicBezTo>
                        <a:pt x="48233" y="17092"/>
                        <a:pt x="48337" y="17001"/>
                        <a:pt x="48467" y="16897"/>
                      </a:cubicBezTo>
                      <a:cubicBezTo>
                        <a:pt x="48584" y="16793"/>
                        <a:pt x="48714" y="16676"/>
                        <a:pt x="48844" y="16572"/>
                      </a:cubicBezTo>
                      <a:cubicBezTo>
                        <a:pt x="48896" y="16520"/>
                        <a:pt x="48948" y="16468"/>
                        <a:pt x="49000" y="16429"/>
                      </a:cubicBezTo>
                      <a:cubicBezTo>
                        <a:pt x="49065" y="16377"/>
                        <a:pt x="49091" y="16338"/>
                        <a:pt x="49143" y="16299"/>
                      </a:cubicBezTo>
                      <a:cubicBezTo>
                        <a:pt x="49351" y="16091"/>
                        <a:pt x="49547" y="15896"/>
                        <a:pt x="49742" y="15701"/>
                      </a:cubicBezTo>
                      <a:cubicBezTo>
                        <a:pt x="49807" y="15636"/>
                        <a:pt x="49872" y="15558"/>
                        <a:pt x="49937" y="15493"/>
                      </a:cubicBezTo>
                      <a:cubicBezTo>
                        <a:pt x="50171" y="15232"/>
                        <a:pt x="50405" y="14959"/>
                        <a:pt x="50626" y="14699"/>
                      </a:cubicBezTo>
                      <a:lnTo>
                        <a:pt x="50652" y="14660"/>
                      </a:lnTo>
                      <a:cubicBezTo>
                        <a:pt x="50691" y="14595"/>
                        <a:pt x="50743" y="14530"/>
                        <a:pt x="50782" y="14465"/>
                      </a:cubicBezTo>
                      <a:cubicBezTo>
                        <a:pt x="50912" y="14309"/>
                        <a:pt x="51042" y="14127"/>
                        <a:pt x="51159" y="13958"/>
                      </a:cubicBezTo>
                      <a:cubicBezTo>
                        <a:pt x="51225" y="13867"/>
                        <a:pt x="51277" y="13763"/>
                        <a:pt x="51342" y="13671"/>
                      </a:cubicBezTo>
                      <a:cubicBezTo>
                        <a:pt x="51446" y="13515"/>
                        <a:pt x="51537" y="13359"/>
                        <a:pt x="51641" y="13203"/>
                      </a:cubicBezTo>
                      <a:cubicBezTo>
                        <a:pt x="51667" y="13164"/>
                        <a:pt x="51693" y="13112"/>
                        <a:pt x="51719" y="13073"/>
                      </a:cubicBezTo>
                      <a:cubicBezTo>
                        <a:pt x="51745" y="13034"/>
                        <a:pt x="51784" y="12943"/>
                        <a:pt x="51810" y="12878"/>
                      </a:cubicBezTo>
                      <a:cubicBezTo>
                        <a:pt x="51888" y="12748"/>
                        <a:pt x="51953" y="12618"/>
                        <a:pt x="52018" y="12488"/>
                      </a:cubicBezTo>
                      <a:cubicBezTo>
                        <a:pt x="52083" y="12345"/>
                        <a:pt x="52122" y="12267"/>
                        <a:pt x="52187" y="12150"/>
                      </a:cubicBezTo>
                      <a:cubicBezTo>
                        <a:pt x="52239" y="12033"/>
                        <a:pt x="52291" y="11876"/>
                        <a:pt x="52343" y="11746"/>
                      </a:cubicBezTo>
                      <a:cubicBezTo>
                        <a:pt x="52369" y="11681"/>
                        <a:pt x="52395" y="11629"/>
                        <a:pt x="52421" y="11564"/>
                      </a:cubicBezTo>
                      <a:cubicBezTo>
                        <a:pt x="52447" y="11512"/>
                        <a:pt x="52460" y="11460"/>
                        <a:pt x="52473" y="11408"/>
                      </a:cubicBezTo>
                      <a:cubicBezTo>
                        <a:pt x="52525" y="11278"/>
                        <a:pt x="52564" y="11148"/>
                        <a:pt x="52603" y="11018"/>
                      </a:cubicBezTo>
                      <a:cubicBezTo>
                        <a:pt x="52642" y="10888"/>
                        <a:pt x="52668" y="10784"/>
                        <a:pt x="52707" y="10667"/>
                      </a:cubicBezTo>
                      <a:cubicBezTo>
                        <a:pt x="52733" y="10550"/>
                        <a:pt x="52772" y="10407"/>
                        <a:pt x="52798" y="10277"/>
                      </a:cubicBezTo>
                      <a:cubicBezTo>
                        <a:pt x="52811" y="10211"/>
                        <a:pt x="52837" y="10146"/>
                        <a:pt x="52850" y="10068"/>
                      </a:cubicBezTo>
                      <a:cubicBezTo>
                        <a:pt x="52863" y="10003"/>
                        <a:pt x="52863" y="9977"/>
                        <a:pt x="52876" y="9938"/>
                      </a:cubicBezTo>
                      <a:cubicBezTo>
                        <a:pt x="52889" y="9808"/>
                        <a:pt x="52915" y="9665"/>
                        <a:pt x="52929" y="9535"/>
                      </a:cubicBezTo>
                      <a:cubicBezTo>
                        <a:pt x="52955" y="9405"/>
                        <a:pt x="52968" y="9301"/>
                        <a:pt x="52981" y="9184"/>
                      </a:cubicBezTo>
                      <a:cubicBezTo>
                        <a:pt x="52994" y="9067"/>
                        <a:pt x="52994" y="8924"/>
                        <a:pt x="53007" y="8794"/>
                      </a:cubicBezTo>
                      <a:cubicBezTo>
                        <a:pt x="53007" y="8716"/>
                        <a:pt x="53020" y="8625"/>
                        <a:pt x="53020" y="8560"/>
                      </a:cubicBezTo>
                      <a:cubicBezTo>
                        <a:pt x="53020" y="8481"/>
                        <a:pt x="53020" y="8390"/>
                        <a:pt x="53020" y="8325"/>
                      </a:cubicBezTo>
                      <a:lnTo>
                        <a:pt x="53046" y="175"/>
                      </a:lnTo>
                      <a:lnTo>
                        <a:pt x="53046" y="175"/>
                      </a:lnTo>
                      <a:cubicBezTo>
                        <a:pt x="53045" y="325"/>
                        <a:pt x="53032" y="475"/>
                        <a:pt x="53020" y="625"/>
                      </a:cubicBezTo>
                      <a:cubicBezTo>
                        <a:pt x="53020" y="755"/>
                        <a:pt x="53007" y="885"/>
                        <a:pt x="52994" y="1015"/>
                      </a:cubicBezTo>
                      <a:cubicBezTo>
                        <a:pt x="52981" y="1145"/>
                        <a:pt x="52968" y="1249"/>
                        <a:pt x="52955" y="1366"/>
                      </a:cubicBezTo>
                      <a:cubicBezTo>
                        <a:pt x="52942" y="1483"/>
                        <a:pt x="52915" y="1626"/>
                        <a:pt x="52889" y="1757"/>
                      </a:cubicBezTo>
                      <a:cubicBezTo>
                        <a:pt x="52863" y="1900"/>
                        <a:pt x="52850" y="1991"/>
                        <a:pt x="52824" y="2108"/>
                      </a:cubicBezTo>
                      <a:cubicBezTo>
                        <a:pt x="52798" y="2225"/>
                        <a:pt x="52759" y="2368"/>
                        <a:pt x="52720" y="2498"/>
                      </a:cubicBezTo>
                      <a:cubicBezTo>
                        <a:pt x="52694" y="2628"/>
                        <a:pt x="52655" y="2732"/>
                        <a:pt x="52616" y="2849"/>
                      </a:cubicBezTo>
                      <a:cubicBezTo>
                        <a:pt x="52590" y="2966"/>
                        <a:pt x="52538" y="3109"/>
                        <a:pt x="52499" y="3226"/>
                      </a:cubicBezTo>
                      <a:cubicBezTo>
                        <a:pt x="52447" y="3356"/>
                        <a:pt x="52408" y="3461"/>
                        <a:pt x="52369" y="3578"/>
                      </a:cubicBezTo>
                      <a:cubicBezTo>
                        <a:pt x="52317" y="3695"/>
                        <a:pt x="52252" y="3838"/>
                        <a:pt x="52200" y="3981"/>
                      </a:cubicBezTo>
                      <a:cubicBezTo>
                        <a:pt x="52148" y="4111"/>
                        <a:pt x="52096" y="4202"/>
                        <a:pt x="52044" y="4306"/>
                      </a:cubicBezTo>
                      <a:cubicBezTo>
                        <a:pt x="51979" y="4423"/>
                        <a:pt x="51901" y="4579"/>
                        <a:pt x="51836" y="4709"/>
                      </a:cubicBezTo>
                      <a:cubicBezTo>
                        <a:pt x="51771" y="4839"/>
                        <a:pt x="51719" y="4917"/>
                        <a:pt x="51654" y="5034"/>
                      </a:cubicBezTo>
                      <a:cubicBezTo>
                        <a:pt x="51563" y="5191"/>
                        <a:pt x="51472" y="5347"/>
                        <a:pt x="51368" y="5503"/>
                      </a:cubicBezTo>
                      <a:cubicBezTo>
                        <a:pt x="51303" y="5594"/>
                        <a:pt x="51251" y="5698"/>
                        <a:pt x="51185" y="5789"/>
                      </a:cubicBezTo>
                      <a:cubicBezTo>
                        <a:pt x="51068" y="5958"/>
                        <a:pt x="50938" y="6127"/>
                        <a:pt x="50808" y="6296"/>
                      </a:cubicBezTo>
                      <a:cubicBezTo>
                        <a:pt x="50756" y="6374"/>
                        <a:pt x="50704" y="6452"/>
                        <a:pt x="50652" y="6517"/>
                      </a:cubicBezTo>
                      <a:cubicBezTo>
                        <a:pt x="50431" y="6790"/>
                        <a:pt x="50197" y="7064"/>
                        <a:pt x="49963" y="7324"/>
                      </a:cubicBezTo>
                      <a:cubicBezTo>
                        <a:pt x="49898" y="7389"/>
                        <a:pt x="49833" y="7454"/>
                        <a:pt x="49768" y="7532"/>
                      </a:cubicBezTo>
                      <a:cubicBezTo>
                        <a:pt x="49573" y="7727"/>
                        <a:pt x="49377" y="7922"/>
                        <a:pt x="49169" y="8117"/>
                      </a:cubicBezTo>
                      <a:cubicBezTo>
                        <a:pt x="49065" y="8208"/>
                        <a:pt x="48974" y="8299"/>
                        <a:pt x="48870" y="8390"/>
                      </a:cubicBezTo>
                      <a:cubicBezTo>
                        <a:pt x="48753" y="8507"/>
                        <a:pt x="48623" y="8612"/>
                        <a:pt x="48493" y="8716"/>
                      </a:cubicBezTo>
                      <a:cubicBezTo>
                        <a:pt x="48363" y="8820"/>
                        <a:pt x="48246" y="8924"/>
                        <a:pt x="48129" y="9028"/>
                      </a:cubicBezTo>
                      <a:cubicBezTo>
                        <a:pt x="47999" y="9119"/>
                        <a:pt x="47856" y="9236"/>
                        <a:pt x="47712" y="9353"/>
                      </a:cubicBezTo>
                      <a:cubicBezTo>
                        <a:pt x="47569" y="9457"/>
                        <a:pt x="47452" y="9548"/>
                        <a:pt x="47309" y="9652"/>
                      </a:cubicBezTo>
                      <a:cubicBezTo>
                        <a:pt x="47179" y="9743"/>
                        <a:pt x="47023" y="9860"/>
                        <a:pt x="46867" y="9964"/>
                      </a:cubicBezTo>
                      <a:cubicBezTo>
                        <a:pt x="46711" y="10068"/>
                        <a:pt x="46581" y="10146"/>
                        <a:pt x="46438" y="10250"/>
                      </a:cubicBezTo>
                      <a:cubicBezTo>
                        <a:pt x="46295" y="10342"/>
                        <a:pt x="46113" y="10446"/>
                        <a:pt x="45956" y="10550"/>
                      </a:cubicBezTo>
                      <a:cubicBezTo>
                        <a:pt x="45748" y="10680"/>
                        <a:pt x="45553" y="10810"/>
                        <a:pt x="45345" y="10927"/>
                      </a:cubicBezTo>
                      <a:cubicBezTo>
                        <a:pt x="44773" y="11265"/>
                        <a:pt x="44161" y="11564"/>
                        <a:pt x="43550" y="11863"/>
                      </a:cubicBezTo>
                      <a:cubicBezTo>
                        <a:pt x="43394" y="11941"/>
                        <a:pt x="43225" y="12020"/>
                        <a:pt x="43069" y="12098"/>
                      </a:cubicBezTo>
                      <a:cubicBezTo>
                        <a:pt x="42509" y="12345"/>
                        <a:pt x="41950" y="12592"/>
                        <a:pt x="41365" y="12813"/>
                      </a:cubicBezTo>
                      <a:cubicBezTo>
                        <a:pt x="41287" y="12852"/>
                        <a:pt x="41222" y="12878"/>
                        <a:pt x="41144" y="12904"/>
                      </a:cubicBezTo>
                      <a:cubicBezTo>
                        <a:pt x="40519" y="13151"/>
                        <a:pt x="39882" y="13359"/>
                        <a:pt x="39245" y="13554"/>
                      </a:cubicBezTo>
                      <a:cubicBezTo>
                        <a:pt x="38789" y="13697"/>
                        <a:pt x="38334" y="13828"/>
                        <a:pt x="37879" y="13945"/>
                      </a:cubicBezTo>
                      <a:cubicBezTo>
                        <a:pt x="37528" y="14049"/>
                        <a:pt x="37189" y="14140"/>
                        <a:pt x="36838" y="14231"/>
                      </a:cubicBezTo>
                      <a:cubicBezTo>
                        <a:pt x="36344" y="14348"/>
                        <a:pt x="35863" y="14452"/>
                        <a:pt x="35368" y="14543"/>
                      </a:cubicBezTo>
                      <a:cubicBezTo>
                        <a:pt x="35017" y="14621"/>
                        <a:pt x="34666" y="14699"/>
                        <a:pt x="34302" y="14764"/>
                      </a:cubicBezTo>
                      <a:cubicBezTo>
                        <a:pt x="34159" y="14790"/>
                        <a:pt x="34003" y="14803"/>
                        <a:pt x="33859" y="14829"/>
                      </a:cubicBezTo>
                      <a:cubicBezTo>
                        <a:pt x="33248" y="14933"/>
                        <a:pt x="32637" y="15024"/>
                        <a:pt x="32025" y="15089"/>
                      </a:cubicBezTo>
                      <a:cubicBezTo>
                        <a:pt x="31843" y="15115"/>
                        <a:pt x="31661" y="15141"/>
                        <a:pt x="31479" y="15154"/>
                      </a:cubicBezTo>
                      <a:cubicBezTo>
                        <a:pt x="31128" y="15193"/>
                        <a:pt x="30777" y="15219"/>
                        <a:pt x="30412" y="15245"/>
                      </a:cubicBezTo>
                      <a:cubicBezTo>
                        <a:pt x="29814" y="15297"/>
                        <a:pt x="29229" y="15336"/>
                        <a:pt x="28630" y="15362"/>
                      </a:cubicBezTo>
                      <a:cubicBezTo>
                        <a:pt x="28240" y="15375"/>
                        <a:pt x="27863" y="15388"/>
                        <a:pt x="27473" y="15401"/>
                      </a:cubicBezTo>
                      <a:cubicBezTo>
                        <a:pt x="27152" y="15401"/>
                        <a:pt x="26825" y="15407"/>
                        <a:pt x="26504" y="15407"/>
                      </a:cubicBezTo>
                      <a:cubicBezTo>
                        <a:pt x="26344" y="15407"/>
                        <a:pt x="26185" y="15406"/>
                        <a:pt x="26029" y="15401"/>
                      </a:cubicBezTo>
                      <a:cubicBezTo>
                        <a:pt x="25626" y="15401"/>
                        <a:pt x="25209" y="15375"/>
                        <a:pt x="24819" y="15362"/>
                      </a:cubicBezTo>
                      <a:cubicBezTo>
                        <a:pt x="24364" y="15349"/>
                        <a:pt x="23909" y="15323"/>
                        <a:pt x="23466" y="15284"/>
                      </a:cubicBezTo>
                      <a:cubicBezTo>
                        <a:pt x="23063" y="15258"/>
                        <a:pt x="22647" y="15232"/>
                        <a:pt x="22244" y="15193"/>
                      </a:cubicBezTo>
                      <a:cubicBezTo>
                        <a:pt x="21801" y="15141"/>
                        <a:pt x="21359" y="15102"/>
                        <a:pt x="20917" y="15037"/>
                      </a:cubicBezTo>
                      <a:cubicBezTo>
                        <a:pt x="20527" y="14985"/>
                        <a:pt x="20123" y="14933"/>
                        <a:pt x="19733" y="14881"/>
                      </a:cubicBezTo>
                      <a:cubicBezTo>
                        <a:pt x="19265" y="14803"/>
                        <a:pt x="18797" y="14712"/>
                        <a:pt x="18328" y="14634"/>
                      </a:cubicBezTo>
                      <a:cubicBezTo>
                        <a:pt x="17964" y="14569"/>
                        <a:pt x="17600" y="14491"/>
                        <a:pt x="17236" y="14413"/>
                      </a:cubicBezTo>
                      <a:cubicBezTo>
                        <a:pt x="16676" y="14283"/>
                        <a:pt x="16130" y="14153"/>
                        <a:pt x="15584" y="14010"/>
                      </a:cubicBezTo>
                      <a:cubicBezTo>
                        <a:pt x="15233" y="13919"/>
                        <a:pt x="14881" y="13828"/>
                        <a:pt x="14530" y="13724"/>
                      </a:cubicBezTo>
                      <a:cubicBezTo>
                        <a:pt x="14348" y="13671"/>
                        <a:pt x="14166" y="13606"/>
                        <a:pt x="13971" y="13554"/>
                      </a:cubicBezTo>
                      <a:cubicBezTo>
                        <a:pt x="13438" y="13385"/>
                        <a:pt x="12891" y="13203"/>
                        <a:pt x="12371" y="12995"/>
                      </a:cubicBezTo>
                      <a:cubicBezTo>
                        <a:pt x="12215" y="12943"/>
                        <a:pt x="12059" y="12891"/>
                        <a:pt x="11903" y="12839"/>
                      </a:cubicBezTo>
                      <a:cubicBezTo>
                        <a:pt x="11421" y="12657"/>
                        <a:pt x="10953" y="12449"/>
                        <a:pt x="10498" y="12241"/>
                      </a:cubicBezTo>
                      <a:cubicBezTo>
                        <a:pt x="10264" y="12137"/>
                        <a:pt x="10030" y="12046"/>
                        <a:pt x="9808" y="11941"/>
                      </a:cubicBezTo>
                      <a:cubicBezTo>
                        <a:pt x="9145" y="11616"/>
                        <a:pt x="8495" y="11291"/>
                        <a:pt x="7857" y="10927"/>
                      </a:cubicBezTo>
                      <a:cubicBezTo>
                        <a:pt x="2642" y="7910"/>
                        <a:pt x="28" y="3956"/>
                        <a:pt x="40" y="2"/>
                      </a:cubicBezTo>
                      <a:close/>
                    </a:path>
                  </a:pathLst>
                </a:custGeom>
                <a:solidFill>
                  <a:srgbClr val="475DB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Google Shape;155;p16"/>
                <p:cNvSpPr/>
                <p:nvPr/>
              </p:nvSpPr>
              <p:spPr>
                <a:xfrm>
                  <a:off x="3063204" y="3615656"/>
                  <a:ext cx="883586" cy="465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36" h="30706" extrusionOk="0">
                      <a:moveTo>
                        <a:pt x="29028" y="1"/>
                      </a:moveTo>
                      <a:cubicBezTo>
                        <a:pt x="22246" y="1"/>
                        <a:pt x="15473" y="1500"/>
                        <a:pt x="10315" y="4498"/>
                      </a:cubicBezTo>
                      <a:cubicBezTo>
                        <a:pt x="0" y="10495"/>
                        <a:pt x="52" y="20211"/>
                        <a:pt x="10432" y="26208"/>
                      </a:cubicBezTo>
                      <a:cubicBezTo>
                        <a:pt x="15629" y="29206"/>
                        <a:pt x="22419" y="30705"/>
                        <a:pt x="29201" y="30705"/>
                      </a:cubicBezTo>
                      <a:cubicBezTo>
                        <a:pt x="35982" y="30705"/>
                        <a:pt x="42756" y="29206"/>
                        <a:pt x="47920" y="26208"/>
                      </a:cubicBezTo>
                      <a:cubicBezTo>
                        <a:pt x="58235" y="20211"/>
                        <a:pt x="58183" y="10495"/>
                        <a:pt x="47790" y="4498"/>
                      </a:cubicBezTo>
                      <a:cubicBezTo>
                        <a:pt x="42600" y="1500"/>
                        <a:pt x="35810" y="1"/>
                        <a:pt x="29028" y="1"/>
                      </a:cubicBezTo>
                      <a:close/>
                    </a:path>
                  </a:pathLst>
                </a:custGeom>
                <a:solidFill>
                  <a:srgbClr val="30408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Google Shape;156;p16"/>
                <p:cNvSpPr/>
                <p:nvPr/>
              </p:nvSpPr>
              <p:spPr>
                <a:xfrm>
                  <a:off x="3315976" y="3726854"/>
                  <a:ext cx="472699" cy="21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55" h="13968" extrusionOk="0">
                      <a:moveTo>
                        <a:pt x="11239" y="927"/>
                      </a:moveTo>
                      <a:lnTo>
                        <a:pt x="21750" y="6989"/>
                      </a:lnTo>
                      <a:lnTo>
                        <a:pt x="20566" y="7418"/>
                      </a:lnTo>
                      <a:lnTo>
                        <a:pt x="13451" y="3308"/>
                      </a:lnTo>
                      <a:cubicBezTo>
                        <a:pt x="13314" y="3236"/>
                        <a:pt x="13168" y="3201"/>
                        <a:pt x="13022" y="3201"/>
                      </a:cubicBezTo>
                      <a:cubicBezTo>
                        <a:pt x="12875" y="3201"/>
                        <a:pt x="12729" y="3236"/>
                        <a:pt x="12592" y="3308"/>
                      </a:cubicBezTo>
                      <a:cubicBezTo>
                        <a:pt x="12345" y="3451"/>
                        <a:pt x="12345" y="3672"/>
                        <a:pt x="12592" y="3815"/>
                      </a:cubicBezTo>
                      <a:lnTo>
                        <a:pt x="19486" y="7795"/>
                      </a:lnTo>
                      <a:lnTo>
                        <a:pt x="18212" y="8251"/>
                      </a:lnTo>
                      <a:lnTo>
                        <a:pt x="13633" y="5610"/>
                      </a:lnTo>
                      <a:cubicBezTo>
                        <a:pt x="13496" y="5545"/>
                        <a:pt x="13347" y="5513"/>
                        <a:pt x="13197" y="5513"/>
                      </a:cubicBezTo>
                      <a:cubicBezTo>
                        <a:pt x="13048" y="5513"/>
                        <a:pt x="12898" y="5545"/>
                        <a:pt x="12761" y="5610"/>
                      </a:cubicBezTo>
                      <a:cubicBezTo>
                        <a:pt x="12527" y="5753"/>
                        <a:pt x="12527" y="5974"/>
                        <a:pt x="12761" y="6117"/>
                      </a:cubicBezTo>
                      <a:lnTo>
                        <a:pt x="17132" y="8641"/>
                      </a:lnTo>
                      <a:lnTo>
                        <a:pt x="15779" y="9122"/>
                      </a:lnTo>
                      <a:lnTo>
                        <a:pt x="7610" y="4413"/>
                      </a:lnTo>
                      <a:lnTo>
                        <a:pt x="11239" y="927"/>
                      </a:lnTo>
                      <a:close/>
                      <a:moveTo>
                        <a:pt x="11130" y="1"/>
                      </a:moveTo>
                      <a:cubicBezTo>
                        <a:pt x="11102" y="1"/>
                        <a:pt x="11073" y="2"/>
                        <a:pt x="11044" y="4"/>
                      </a:cubicBezTo>
                      <a:cubicBezTo>
                        <a:pt x="10888" y="4"/>
                        <a:pt x="10719" y="69"/>
                        <a:pt x="10602" y="173"/>
                      </a:cubicBezTo>
                      <a:lnTo>
                        <a:pt x="6310" y="4270"/>
                      </a:lnTo>
                      <a:cubicBezTo>
                        <a:pt x="6167" y="4413"/>
                        <a:pt x="6206" y="4596"/>
                        <a:pt x="6401" y="4713"/>
                      </a:cubicBezTo>
                      <a:lnTo>
                        <a:pt x="14725" y="9512"/>
                      </a:lnTo>
                      <a:lnTo>
                        <a:pt x="12735" y="10228"/>
                      </a:lnTo>
                      <a:lnTo>
                        <a:pt x="4567" y="5506"/>
                      </a:lnTo>
                      <a:cubicBezTo>
                        <a:pt x="4131" y="5252"/>
                        <a:pt x="3559" y="5126"/>
                        <a:pt x="2988" y="5126"/>
                      </a:cubicBezTo>
                      <a:cubicBezTo>
                        <a:pt x="2417" y="5126"/>
                        <a:pt x="1848" y="5252"/>
                        <a:pt x="1419" y="5506"/>
                      </a:cubicBezTo>
                      <a:cubicBezTo>
                        <a:pt x="638" y="5961"/>
                        <a:pt x="560" y="6664"/>
                        <a:pt x="1198" y="7171"/>
                      </a:cubicBezTo>
                      <a:cubicBezTo>
                        <a:pt x="950" y="7197"/>
                        <a:pt x="729" y="7262"/>
                        <a:pt x="521" y="7379"/>
                      </a:cubicBezTo>
                      <a:cubicBezTo>
                        <a:pt x="1" y="7678"/>
                        <a:pt x="1" y="8160"/>
                        <a:pt x="521" y="8459"/>
                      </a:cubicBezTo>
                      <a:cubicBezTo>
                        <a:pt x="814" y="8608"/>
                        <a:pt x="1133" y="8683"/>
                        <a:pt x="1451" y="8683"/>
                      </a:cubicBezTo>
                      <a:cubicBezTo>
                        <a:pt x="1770" y="8683"/>
                        <a:pt x="2089" y="8608"/>
                        <a:pt x="2381" y="8459"/>
                      </a:cubicBezTo>
                      <a:cubicBezTo>
                        <a:pt x="2537" y="8381"/>
                        <a:pt x="2654" y="8251"/>
                        <a:pt x="2720" y="8082"/>
                      </a:cubicBezTo>
                      <a:lnTo>
                        <a:pt x="8677" y="11529"/>
                      </a:lnTo>
                      <a:lnTo>
                        <a:pt x="8677" y="12244"/>
                      </a:lnTo>
                      <a:cubicBezTo>
                        <a:pt x="8495" y="12283"/>
                        <a:pt x="8326" y="12348"/>
                        <a:pt x="8157" y="12439"/>
                      </a:cubicBezTo>
                      <a:cubicBezTo>
                        <a:pt x="7545" y="12790"/>
                        <a:pt x="7558" y="13363"/>
                        <a:pt x="8157" y="13714"/>
                      </a:cubicBezTo>
                      <a:cubicBezTo>
                        <a:pt x="8501" y="13883"/>
                        <a:pt x="8875" y="13968"/>
                        <a:pt x="9249" y="13968"/>
                      </a:cubicBezTo>
                      <a:cubicBezTo>
                        <a:pt x="9623" y="13968"/>
                        <a:pt x="9997" y="13883"/>
                        <a:pt x="10342" y="13714"/>
                      </a:cubicBezTo>
                      <a:cubicBezTo>
                        <a:pt x="10940" y="13363"/>
                        <a:pt x="10927" y="12790"/>
                        <a:pt x="10329" y="12439"/>
                      </a:cubicBezTo>
                      <a:cubicBezTo>
                        <a:pt x="10199" y="12374"/>
                        <a:pt x="10056" y="12309"/>
                        <a:pt x="9900" y="12270"/>
                      </a:cubicBezTo>
                      <a:lnTo>
                        <a:pt x="9900" y="11373"/>
                      </a:lnTo>
                      <a:cubicBezTo>
                        <a:pt x="9887" y="11255"/>
                        <a:pt x="9822" y="11164"/>
                        <a:pt x="9718" y="11125"/>
                      </a:cubicBezTo>
                      <a:lnTo>
                        <a:pt x="2277" y="6820"/>
                      </a:lnTo>
                      <a:cubicBezTo>
                        <a:pt x="1887" y="6599"/>
                        <a:pt x="1887" y="6235"/>
                        <a:pt x="2277" y="6013"/>
                      </a:cubicBezTo>
                      <a:cubicBezTo>
                        <a:pt x="2498" y="5896"/>
                        <a:pt x="2739" y="5838"/>
                        <a:pt x="2981" y="5838"/>
                      </a:cubicBezTo>
                      <a:cubicBezTo>
                        <a:pt x="3224" y="5838"/>
                        <a:pt x="3467" y="5896"/>
                        <a:pt x="3695" y="6013"/>
                      </a:cubicBezTo>
                      <a:lnTo>
                        <a:pt x="12202" y="10930"/>
                      </a:lnTo>
                      <a:cubicBezTo>
                        <a:pt x="12341" y="10996"/>
                        <a:pt x="12488" y="11029"/>
                        <a:pt x="12635" y="11029"/>
                      </a:cubicBezTo>
                      <a:cubicBezTo>
                        <a:pt x="12748" y="11029"/>
                        <a:pt x="12861" y="11009"/>
                        <a:pt x="12969" y="10969"/>
                      </a:cubicBezTo>
                      <a:lnTo>
                        <a:pt x="22595" y="7522"/>
                      </a:lnTo>
                      <a:lnTo>
                        <a:pt x="23050" y="7366"/>
                      </a:lnTo>
                      <a:lnTo>
                        <a:pt x="27577" y="5740"/>
                      </a:lnTo>
                      <a:lnTo>
                        <a:pt x="30048" y="7158"/>
                      </a:lnTo>
                      <a:cubicBezTo>
                        <a:pt x="30185" y="7230"/>
                        <a:pt x="30331" y="7265"/>
                        <a:pt x="30478" y="7265"/>
                      </a:cubicBezTo>
                      <a:cubicBezTo>
                        <a:pt x="30624" y="7265"/>
                        <a:pt x="30770" y="7230"/>
                        <a:pt x="30907" y="7158"/>
                      </a:cubicBezTo>
                      <a:cubicBezTo>
                        <a:pt x="31154" y="7028"/>
                        <a:pt x="31154" y="6794"/>
                        <a:pt x="30907" y="6664"/>
                      </a:cubicBezTo>
                      <a:lnTo>
                        <a:pt x="28097" y="5038"/>
                      </a:lnTo>
                      <a:cubicBezTo>
                        <a:pt x="27958" y="4968"/>
                        <a:pt x="27806" y="4931"/>
                        <a:pt x="27653" y="4931"/>
                      </a:cubicBezTo>
                      <a:cubicBezTo>
                        <a:pt x="27548" y="4931"/>
                        <a:pt x="27443" y="4949"/>
                        <a:pt x="27343" y="4986"/>
                      </a:cubicBezTo>
                      <a:lnTo>
                        <a:pt x="22816" y="6612"/>
                      </a:lnTo>
                      <a:lnTo>
                        <a:pt x="11552" y="108"/>
                      </a:lnTo>
                      <a:cubicBezTo>
                        <a:pt x="11420" y="31"/>
                        <a:pt x="11280" y="1"/>
                        <a:pt x="111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70" name="Google Shape;157;p16"/>
              <p:cNvGrpSpPr/>
              <p:nvPr/>
            </p:nvGrpSpPr>
            <p:grpSpPr>
              <a:xfrm>
                <a:off x="4182862" y="1991644"/>
                <a:ext cx="883768" cy="577889"/>
                <a:chOff x="4182861" y="1991645"/>
                <a:chExt cx="883768" cy="577889"/>
              </a:xfrm>
            </p:grpSpPr>
            <p:sp>
              <p:nvSpPr>
                <p:cNvPr id="79" name="Google Shape;158;p16"/>
                <p:cNvSpPr/>
                <p:nvPr/>
              </p:nvSpPr>
              <p:spPr>
                <a:xfrm>
                  <a:off x="4221924" y="2211903"/>
                  <a:ext cx="805038" cy="357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59" h="23571" extrusionOk="0">
                      <a:moveTo>
                        <a:pt x="40" y="0"/>
                      </a:moveTo>
                      <a:lnTo>
                        <a:pt x="40" y="0"/>
                      </a:lnTo>
                      <a:cubicBezTo>
                        <a:pt x="40" y="1"/>
                        <a:pt x="40" y="2"/>
                        <a:pt x="40" y="2"/>
                      </a:cubicBezTo>
                      <a:lnTo>
                        <a:pt x="40" y="2"/>
                      </a:lnTo>
                      <a:lnTo>
                        <a:pt x="40" y="0"/>
                      </a:lnTo>
                      <a:close/>
                      <a:moveTo>
                        <a:pt x="53058" y="156"/>
                      </a:moveTo>
                      <a:lnTo>
                        <a:pt x="53058" y="172"/>
                      </a:lnTo>
                      <a:lnTo>
                        <a:pt x="53058" y="172"/>
                      </a:lnTo>
                      <a:cubicBezTo>
                        <a:pt x="53058" y="167"/>
                        <a:pt x="53058" y="162"/>
                        <a:pt x="53058" y="156"/>
                      </a:cubicBezTo>
                      <a:close/>
                      <a:moveTo>
                        <a:pt x="40" y="2"/>
                      </a:moveTo>
                      <a:lnTo>
                        <a:pt x="14" y="8169"/>
                      </a:lnTo>
                      <a:cubicBezTo>
                        <a:pt x="1" y="12123"/>
                        <a:pt x="2615" y="16091"/>
                        <a:pt x="7831" y="19108"/>
                      </a:cubicBezTo>
                      <a:cubicBezTo>
                        <a:pt x="8456" y="19473"/>
                        <a:pt x="9106" y="19798"/>
                        <a:pt x="9782" y="20123"/>
                      </a:cubicBezTo>
                      <a:cubicBezTo>
                        <a:pt x="10003" y="20227"/>
                        <a:pt x="10251" y="20318"/>
                        <a:pt x="10472" y="20422"/>
                      </a:cubicBezTo>
                      <a:cubicBezTo>
                        <a:pt x="10875" y="20591"/>
                        <a:pt x="11252" y="20773"/>
                        <a:pt x="11668" y="20943"/>
                      </a:cubicBezTo>
                      <a:cubicBezTo>
                        <a:pt x="11733" y="20969"/>
                        <a:pt x="11811" y="20995"/>
                        <a:pt x="11877" y="21021"/>
                      </a:cubicBezTo>
                      <a:cubicBezTo>
                        <a:pt x="12033" y="21073"/>
                        <a:pt x="12189" y="21125"/>
                        <a:pt x="12345" y="21177"/>
                      </a:cubicBezTo>
                      <a:cubicBezTo>
                        <a:pt x="12865" y="21372"/>
                        <a:pt x="13398" y="21554"/>
                        <a:pt x="13945" y="21723"/>
                      </a:cubicBezTo>
                      <a:cubicBezTo>
                        <a:pt x="14140" y="21788"/>
                        <a:pt x="14322" y="21853"/>
                        <a:pt x="14504" y="21905"/>
                      </a:cubicBezTo>
                      <a:cubicBezTo>
                        <a:pt x="14634" y="21944"/>
                        <a:pt x="14751" y="21983"/>
                        <a:pt x="14881" y="22022"/>
                      </a:cubicBezTo>
                      <a:cubicBezTo>
                        <a:pt x="15102" y="22087"/>
                        <a:pt x="15337" y="22126"/>
                        <a:pt x="15558" y="22178"/>
                      </a:cubicBezTo>
                      <a:cubicBezTo>
                        <a:pt x="16104" y="22321"/>
                        <a:pt x="16650" y="22464"/>
                        <a:pt x="17210" y="22581"/>
                      </a:cubicBezTo>
                      <a:cubicBezTo>
                        <a:pt x="17353" y="22620"/>
                        <a:pt x="17496" y="22660"/>
                        <a:pt x="17652" y="22686"/>
                      </a:cubicBezTo>
                      <a:cubicBezTo>
                        <a:pt x="17860" y="22738"/>
                        <a:pt x="18094" y="22764"/>
                        <a:pt x="18302" y="22803"/>
                      </a:cubicBezTo>
                      <a:cubicBezTo>
                        <a:pt x="18771" y="22894"/>
                        <a:pt x="19239" y="22972"/>
                        <a:pt x="19707" y="23050"/>
                      </a:cubicBezTo>
                      <a:cubicBezTo>
                        <a:pt x="19902" y="23076"/>
                        <a:pt x="20084" y="23128"/>
                        <a:pt x="20279" y="23154"/>
                      </a:cubicBezTo>
                      <a:cubicBezTo>
                        <a:pt x="20462" y="23180"/>
                        <a:pt x="20696" y="23193"/>
                        <a:pt x="20891" y="23219"/>
                      </a:cubicBezTo>
                      <a:cubicBezTo>
                        <a:pt x="21333" y="23271"/>
                        <a:pt x="21775" y="23323"/>
                        <a:pt x="22218" y="23362"/>
                      </a:cubicBezTo>
                      <a:cubicBezTo>
                        <a:pt x="22439" y="23388"/>
                        <a:pt x="22634" y="23414"/>
                        <a:pt x="22855" y="23440"/>
                      </a:cubicBezTo>
                      <a:cubicBezTo>
                        <a:pt x="23063" y="23453"/>
                        <a:pt x="23245" y="23453"/>
                        <a:pt x="23440" y="23466"/>
                      </a:cubicBezTo>
                      <a:cubicBezTo>
                        <a:pt x="23896" y="23505"/>
                        <a:pt x="24338" y="23518"/>
                        <a:pt x="24793" y="23544"/>
                      </a:cubicBezTo>
                      <a:cubicBezTo>
                        <a:pt x="25014" y="23544"/>
                        <a:pt x="25235" y="23570"/>
                        <a:pt x="25456" y="23570"/>
                      </a:cubicBezTo>
                      <a:lnTo>
                        <a:pt x="28175" y="23570"/>
                      </a:lnTo>
                      <a:cubicBezTo>
                        <a:pt x="28318" y="23570"/>
                        <a:pt x="28461" y="23557"/>
                        <a:pt x="28604" y="23544"/>
                      </a:cubicBezTo>
                      <a:cubicBezTo>
                        <a:pt x="29203" y="23518"/>
                        <a:pt x="29801" y="23479"/>
                        <a:pt x="30386" y="23427"/>
                      </a:cubicBezTo>
                      <a:cubicBezTo>
                        <a:pt x="30633" y="23414"/>
                        <a:pt x="30881" y="23401"/>
                        <a:pt x="31115" y="23375"/>
                      </a:cubicBezTo>
                      <a:cubicBezTo>
                        <a:pt x="31232" y="23362"/>
                        <a:pt x="31336" y="23349"/>
                        <a:pt x="31453" y="23336"/>
                      </a:cubicBezTo>
                      <a:cubicBezTo>
                        <a:pt x="31635" y="23323"/>
                        <a:pt x="31817" y="23297"/>
                        <a:pt x="31999" y="23271"/>
                      </a:cubicBezTo>
                      <a:cubicBezTo>
                        <a:pt x="32611" y="23206"/>
                        <a:pt x="33222" y="23115"/>
                        <a:pt x="33833" y="23011"/>
                      </a:cubicBezTo>
                      <a:cubicBezTo>
                        <a:pt x="33976" y="22985"/>
                        <a:pt x="34132" y="22972"/>
                        <a:pt x="34276" y="22946"/>
                      </a:cubicBezTo>
                      <a:cubicBezTo>
                        <a:pt x="34354" y="22933"/>
                        <a:pt x="34419" y="22920"/>
                        <a:pt x="34497" y="22907"/>
                      </a:cubicBezTo>
                      <a:cubicBezTo>
                        <a:pt x="34783" y="22855"/>
                        <a:pt x="35069" y="22790"/>
                        <a:pt x="35355" y="22725"/>
                      </a:cubicBezTo>
                      <a:cubicBezTo>
                        <a:pt x="35836" y="22634"/>
                        <a:pt x="36331" y="22529"/>
                        <a:pt x="36812" y="22412"/>
                      </a:cubicBezTo>
                      <a:cubicBezTo>
                        <a:pt x="37163" y="22334"/>
                        <a:pt x="37514" y="22230"/>
                        <a:pt x="37853" y="22139"/>
                      </a:cubicBezTo>
                      <a:cubicBezTo>
                        <a:pt x="38321" y="22009"/>
                        <a:pt x="38776" y="21879"/>
                        <a:pt x="39218" y="21749"/>
                      </a:cubicBezTo>
                      <a:cubicBezTo>
                        <a:pt x="39322" y="21710"/>
                        <a:pt x="39414" y="21697"/>
                        <a:pt x="39518" y="21658"/>
                      </a:cubicBezTo>
                      <a:cubicBezTo>
                        <a:pt x="40051" y="21489"/>
                        <a:pt x="40597" y="21294"/>
                        <a:pt x="41118" y="21099"/>
                      </a:cubicBezTo>
                      <a:cubicBezTo>
                        <a:pt x="41196" y="21060"/>
                        <a:pt x="41274" y="21034"/>
                        <a:pt x="41352" y="20995"/>
                      </a:cubicBezTo>
                      <a:cubicBezTo>
                        <a:pt x="41924" y="20773"/>
                        <a:pt x="42483" y="20526"/>
                        <a:pt x="43043" y="20279"/>
                      </a:cubicBezTo>
                      <a:cubicBezTo>
                        <a:pt x="43212" y="20201"/>
                        <a:pt x="43368" y="20123"/>
                        <a:pt x="43537" y="20045"/>
                      </a:cubicBezTo>
                      <a:cubicBezTo>
                        <a:pt x="44148" y="19746"/>
                        <a:pt x="44747" y="19447"/>
                        <a:pt x="45319" y="19108"/>
                      </a:cubicBezTo>
                      <a:lnTo>
                        <a:pt x="45644" y="18913"/>
                      </a:lnTo>
                      <a:cubicBezTo>
                        <a:pt x="45748" y="18861"/>
                        <a:pt x="45839" y="18796"/>
                        <a:pt x="45930" y="18731"/>
                      </a:cubicBezTo>
                      <a:cubicBezTo>
                        <a:pt x="46099" y="18627"/>
                        <a:pt x="46256" y="18536"/>
                        <a:pt x="46425" y="18432"/>
                      </a:cubicBezTo>
                      <a:cubicBezTo>
                        <a:pt x="46581" y="18328"/>
                        <a:pt x="46711" y="18237"/>
                        <a:pt x="46841" y="18146"/>
                      </a:cubicBezTo>
                      <a:cubicBezTo>
                        <a:pt x="46984" y="18042"/>
                        <a:pt x="47140" y="17938"/>
                        <a:pt x="47296" y="17821"/>
                      </a:cubicBezTo>
                      <a:cubicBezTo>
                        <a:pt x="47439" y="17717"/>
                        <a:pt x="47556" y="17626"/>
                        <a:pt x="47686" y="17535"/>
                      </a:cubicBezTo>
                      <a:cubicBezTo>
                        <a:pt x="47816" y="17430"/>
                        <a:pt x="47973" y="17313"/>
                        <a:pt x="48103" y="17209"/>
                      </a:cubicBezTo>
                      <a:cubicBezTo>
                        <a:pt x="48233" y="17092"/>
                        <a:pt x="48350" y="17001"/>
                        <a:pt x="48467" y="16897"/>
                      </a:cubicBezTo>
                      <a:cubicBezTo>
                        <a:pt x="48584" y="16806"/>
                        <a:pt x="48727" y="16676"/>
                        <a:pt x="48844" y="16572"/>
                      </a:cubicBezTo>
                      <a:cubicBezTo>
                        <a:pt x="48896" y="16520"/>
                        <a:pt x="48961" y="16481"/>
                        <a:pt x="49013" y="16429"/>
                      </a:cubicBezTo>
                      <a:cubicBezTo>
                        <a:pt x="49065" y="16377"/>
                        <a:pt x="49104" y="16338"/>
                        <a:pt x="49143" y="16299"/>
                      </a:cubicBezTo>
                      <a:cubicBezTo>
                        <a:pt x="49351" y="16104"/>
                        <a:pt x="49559" y="15896"/>
                        <a:pt x="49742" y="15700"/>
                      </a:cubicBezTo>
                      <a:cubicBezTo>
                        <a:pt x="49807" y="15635"/>
                        <a:pt x="49872" y="15570"/>
                        <a:pt x="49937" y="15492"/>
                      </a:cubicBezTo>
                      <a:cubicBezTo>
                        <a:pt x="50184" y="15232"/>
                        <a:pt x="50418" y="14972"/>
                        <a:pt x="50626" y="14699"/>
                      </a:cubicBezTo>
                      <a:lnTo>
                        <a:pt x="50652" y="14660"/>
                      </a:lnTo>
                      <a:cubicBezTo>
                        <a:pt x="50704" y="14595"/>
                        <a:pt x="50743" y="14530"/>
                        <a:pt x="50795" y="14465"/>
                      </a:cubicBezTo>
                      <a:cubicBezTo>
                        <a:pt x="50925" y="14309"/>
                        <a:pt x="51055" y="14127"/>
                        <a:pt x="51172" y="13957"/>
                      </a:cubicBezTo>
                      <a:cubicBezTo>
                        <a:pt x="51237" y="13866"/>
                        <a:pt x="51289" y="13775"/>
                        <a:pt x="51354" y="13671"/>
                      </a:cubicBezTo>
                      <a:cubicBezTo>
                        <a:pt x="51459" y="13515"/>
                        <a:pt x="51550" y="13359"/>
                        <a:pt x="51641" y="13203"/>
                      </a:cubicBezTo>
                      <a:cubicBezTo>
                        <a:pt x="51667" y="13164"/>
                        <a:pt x="51693" y="13125"/>
                        <a:pt x="51719" y="13073"/>
                      </a:cubicBezTo>
                      <a:cubicBezTo>
                        <a:pt x="51745" y="13034"/>
                        <a:pt x="51784" y="12943"/>
                        <a:pt x="51823" y="12878"/>
                      </a:cubicBezTo>
                      <a:cubicBezTo>
                        <a:pt x="51888" y="12748"/>
                        <a:pt x="51966" y="12618"/>
                        <a:pt x="52031" y="12488"/>
                      </a:cubicBezTo>
                      <a:cubicBezTo>
                        <a:pt x="52096" y="12358"/>
                        <a:pt x="52135" y="12266"/>
                        <a:pt x="52187" y="12149"/>
                      </a:cubicBezTo>
                      <a:cubicBezTo>
                        <a:pt x="52239" y="12045"/>
                        <a:pt x="52304" y="11889"/>
                        <a:pt x="52356" y="11746"/>
                      </a:cubicBezTo>
                      <a:cubicBezTo>
                        <a:pt x="52382" y="11694"/>
                        <a:pt x="52408" y="11629"/>
                        <a:pt x="52434" y="11577"/>
                      </a:cubicBezTo>
                      <a:cubicBezTo>
                        <a:pt x="52447" y="11512"/>
                        <a:pt x="52460" y="11460"/>
                        <a:pt x="52486" y="11408"/>
                      </a:cubicBezTo>
                      <a:cubicBezTo>
                        <a:pt x="52525" y="11278"/>
                        <a:pt x="52564" y="11148"/>
                        <a:pt x="52603" y="11031"/>
                      </a:cubicBezTo>
                      <a:cubicBezTo>
                        <a:pt x="52642" y="10901"/>
                        <a:pt x="52681" y="10797"/>
                        <a:pt x="52707" y="10680"/>
                      </a:cubicBezTo>
                      <a:cubicBezTo>
                        <a:pt x="52746" y="10562"/>
                        <a:pt x="52772" y="10419"/>
                        <a:pt x="52811" y="10289"/>
                      </a:cubicBezTo>
                      <a:cubicBezTo>
                        <a:pt x="52824" y="10224"/>
                        <a:pt x="52837" y="10146"/>
                        <a:pt x="52850" y="10081"/>
                      </a:cubicBezTo>
                      <a:cubicBezTo>
                        <a:pt x="52863" y="10003"/>
                        <a:pt x="52863" y="9990"/>
                        <a:pt x="52876" y="9938"/>
                      </a:cubicBezTo>
                      <a:cubicBezTo>
                        <a:pt x="52902" y="9808"/>
                        <a:pt x="52928" y="9678"/>
                        <a:pt x="52941" y="9535"/>
                      </a:cubicBezTo>
                      <a:cubicBezTo>
                        <a:pt x="52954" y="9405"/>
                        <a:pt x="52980" y="9314"/>
                        <a:pt x="52980" y="9197"/>
                      </a:cubicBezTo>
                      <a:cubicBezTo>
                        <a:pt x="52993" y="9080"/>
                        <a:pt x="53006" y="8924"/>
                        <a:pt x="53019" y="8793"/>
                      </a:cubicBezTo>
                      <a:cubicBezTo>
                        <a:pt x="53019" y="8715"/>
                        <a:pt x="53032" y="8624"/>
                        <a:pt x="53032" y="8559"/>
                      </a:cubicBezTo>
                      <a:cubicBezTo>
                        <a:pt x="53032" y="8481"/>
                        <a:pt x="53032" y="8390"/>
                        <a:pt x="53032" y="8325"/>
                      </a:cubicBezTo>
                      <a:lnTo>
                        <a:pt x="53058" y="172"/>
                      </a:lnTo>
                      <a:lnTo>
                        <a:pt x="53058" y="172"/>
                      </a:lnTo>
                      <a:cubicBezTo>
                        <a:pt x="53058" y="311"/>
                        <a:pt x="53045" y="461"/>
                        <a:pt x="53032" y="612"/>
                      </a:cubicBezTo>
                      <a:cubicBezTo>
                        <a:pt x="53032" y="742"/>
                        <a:pt x="53019" y="885"/>
                        <a:pt x="53006" y="1015"/>
                      </a:cubicBezTo>
                      <a:cubicBezTo>
                        <a:pt x="52993" y="1145"/>
                        <a:pt x="52980" y="1249"/>
                        <a:pt x="52954" y="1366"/>
                      </a:cubicBezTo>
                      <a:cubicBezTo>
                        <a:pt x="52941" y="1483"/>
                        <a:pt x="52915" y="1626"/>
                        <a:pt x="52902" y="1756"/>
                      </a:cubicBezTo>
                      <a:cubicBezTo>
                        <a:pt x="52876" y="1886"/>
                        <a:pt x="52850" y="1991"/>
                        <a:pt x="52824" y="2108"/>
                      </a:cubicBezTo>
                      <a:cubicBezTo>
                        <a:pt x="52798" y="2225"/>
                        <a:pt x="52759" y="2368"/>
                        <a:pt x="52733" y="2498"/>
                      </a:cubicBezTo>
                      <a:cubicBezTo>
                        <a:pt x="52694" y="2628"/>
                        <a:pt x="52668" y="2732"/>
                        <a:pt x="52629" y="2849"/>
                      </a:cubicBezTo>
                      <a:cubicBezTo>
                        <a:pt x="52590" y="2966"/>
                        <a:pt x="52551" y="3109"/>
                        <a:pt x="52499" y="3226"/>
                      </a:cubicBezTo>
                      <a:cubicBezTo>
                        <a:pt x="52460" y="3356"/>
                        <a:pt x="52421" y="3460"/>
                        <a:pt x="52369" y="3577"/>
                      </a:cubicBezTo>
                      <a:cubicBezTo>
                        <a:pt x="52330" y="3681"/>
                        <a:pt x="52265" y="3838"/>
                        <a:pt x="52213" y="3981"/>
                      </a:cubicBezTo>
                      <a:cubicBezTo>
                        <a:pt x="52161" y="4111"/>
                        <a:pt x="52109" y="4202"/>
                        <a:pt x="52044" y="4306"/>
                      </a:cubicBezTo>
                      <a:cubicBezTo>
                        <a:pt x="51992" y="4423"/>
                        <a:pt x="51914" y="4579"/>
                        <a:pt x="51836" y="4709"/>
                      </a:cubicBezTo>
                      <a:cubicBezTo>
                        <a:pt x="51784" y="4813"/>
                        <a:pt x="51719" y="4917"/>
                        <a:pt x="51667" y="5034"/>
                      </a:cubicBezTo>
                      <a:cubicBezTo>
                        <a:pt x="51576" y="5190"/>
                        <a:pt x="51472" y="5346"/>
                        <a:pt x="51367" y="5503"/>
                      </a:cubicBezTo>
                      <a:cubicBezTo>
                        <a:pt x="51315" y="5594"/>
                        <a:pt x="51250" y="5698"/>
                        <a:pt x="51185" y="5789"/>
                      </a:cubicBezTo>
                      <a:cubicBezTo>
                        <a:pt x="51068" y="5958"/>
                        <a:pt x="50938" y="6127"/>
                        <a:pt x="50821" y="6296"/>
                      </a:cubicBezTo>
                      <a:cubicBezTo>
                        <a:pt x="50756" y="6374"/>
                        <a:pt x="50704" y="6452"/>
                        <a:pt x="50652" y="6517"/>
                      </a:cubicBezTo>
                      <a:cubicBezTo>
                        <a:pt x="50444" y="6790"/>
                        <a:pt x="50210" y="7063"/>
                        <a:pt x="49963" y="7324"/>
                      </a:cubicBezTo>
                      <a:cubicBezTo>
                        <a:pt x="49898" y="7389"/>
                        <a:pt x="49833" y="7454"/>
                        <a:pt x="49768" y="7519"/>
                      </a:cubicBezTo>
                      <a:cubicBezTo>
                        <a:pt x="49585" y="7727"/>
                        <a:pt x="49377" y="7922"/>
                        <a:pt x="49169" y="8117"/>
                      </a:cubicBezTo>
                      <a:cubicBezTo>
                        <a:pt x="49078" y="8208"/>
                        <a:pt x="48974" y="8299"/>
                        <a:pt x="48883" y="8390"/>
                      </a:cubicBezTo>
                      <a:cubicBezTo>
                        <a:pt x="48753" y="8507"/>
                        <a:pt x="48623" y="8611"/>
                        <a:pt x="48493" y="8728"/>
                      </a:cubicBezTo>
                      <a:cubicBezTo>
                        <a:pt x="48363" y="8832"/>
                        <a:pt x="48259" y="8937"/>
                        <a:pt x="48129" y="9028"/>
                      </a:cubicBezTo>
                      <a:cubicBezTo>
                        <a:pt x="48012" y="9132"/>
                        <a:pt x="47855" y="9249"/>
                        <a:pt x="47712" y="9353"/>
                      </a:cubicBezTo>
                      <a:cubicBezTo>
                        <a:pt x="47582" y="9470"/>
                        <a:pt x="47452" y="9561"/>
                        <a:pt x="47322" y="9652"/>
                      </a:cubicBezTo>
                      <a:cubicBezTo>
                        <a:pt x="47192" y="9756"/>
                        <a:pt x="47023" y="9860"/>
                        <a:pt x="46867" y="9964"/>
                      </a:cubicBezTo>
                      <a:cubicBezTo>
                        <a:pt x="46724" y="10068"/>
                        <a:pt x="46594" y="10159"/>
                        <a:pt x="46451" y="10250"/>
                      </a:cubicBezTo>
                      <a:cubicBezTo>
                        <a:pt x="46308" y="10354"/>
                        <a:pt x="46125" y="10458"/>
                        <a:pt x="45956" y="10562"/>
                      </a:cubicBezTo>
                      <a:cubicBezTo>
                        <a:pt x="45761" y="10680"/>
                        <a:pt x="45553" y="10810"/>
                        <a:pt x="45345" y="10940"/>
                      </a:cubicBezTo>
                      <a:cubicBezTo>
                        <a:pt x="44773" y="11265"/>
                        <a:pt x="44174" y="11577"/>
                        <a:pt x="43563" y="11876"/>
                      </a:cubicBezTo>
                      <a:cubicBezTo>
                        <a:pt x="43394" y="11954"/>
                        <a:pt x="43238" y="12032"/>
                        <a:pt x="43069" y="12097"/>
                      </a:cubicBezTo>
                      <a:cubicBezTo>
                        <a:pt x="42522" y="12358"/>
                        <a:pt x="41950" y="12605"/>
                        <a:pt x="41378" y="12826"/>
                      </a:cubicBezTo>
                      <a:cubicBezTo>
                        <a:pt x="41300" y="12852"/>
                        <a:pt x="41222" y="12891"/>
                        <a:pt x="41144" y="12917"/>
                      </a:cubicBezTo>
                      <a:cubicBezTo>
                        <a:pt x="40532" y="13151"/>
                        <a:pt x="39895" y="13372"/>
                        <a:pt x="39244" y="13567"/>
                      </a:cubicBezTo>
                      <a:cubicBezTo>
                        <a:pt x="38802" y="13710"/>
                        <a:pt x="38334" y="13827"/>
                        <a:pt x="37879" y="13957"/>
                      </a:cubicBezTo>
                      <a:cubicBezTo>
                        <a:pt x="37540" y="14049"/>
                        <a:pt x="37189" y="14153"/>
                        <a:pt x="36838" y="14244"/>
                      </a:cubicBezTo>
                      <a:cubicBezTo>
                        <a:pt x="36357" y="14361"/>
                        <a:pt x="35862" y="14452"/>
                        <a:pt x="35381" y="14556"/>
                      </a:cubicBezTo>
                      <a:cubicBezTo>
                        <a:pt x="35017" y="14621"/>
                        <a:pt x="34666" y="14699"/>
                        <a:pt x="34315" y="14764"/>
                      </a:cubicBezTo>
                      <a:cubicBezTo>
                        <a:pt x="34158" y="14790"/>
                        <a:pt x="34015" y="14816"/>
                        <a:pt x="33859" y="14842"/>
                      </a:cubicBezTo>
                      <a:cubicBezTo>
                        <a:pt x="33248" y="14933"/>
                        <a:pt x="32637" y="15024"/>
                        <a:pt x="32025" y="15102"/>
                      </a:cubicBezTo>
                      <a:cubicBezTo>
                        <a:pt x="31843" y="15115"/>
                        <a:pt x="31674" y="15141"/>
                        <a:pt x="31492" y="15167"/>
                      </a:cubicBezTo>
                      <a:cubicBezTo>
                        <a:pt x="31141" y="15206"/>
                        <a:pt x="30777" y="15219"/>
                        <a:pt x="30412" y="15258"/>
                      </a:cubicBezTo>
                      <a:cubicBezTo>
                        <a:pt x="29827" y="15297"/>
                        <a:pt x="29229" y="15349"/>
                        <a:pt x="28630" y="15375"/>
                      </a:cubicBezTo>
                      <a:cubicBezTo>
                        <a:pt x="28240" y="15388"/>
                        <a:pt x="27863" y="15401"/>
                        <a:pt x="27473" y="15401"/>
                      </a:cubicBezTo>
                      <a:cubicBezTo>
                        <a:pt x="27232" y="15408"/>
                        <a:pt x="26991" y="15411"/>
                        <a:pt x="26751" y="15411"/>
                      </a:cubicBezTo>
                      <a:cubicBezTo>
                        <a:pt x="26510" y="15411"/>
                        <a:pt x="26269" y="15408"/>
                        <a:pt x="26029" y="15401"/>
                      </a:cubicBezTo>
                      <a:cubicBezTo>
                        <a:pt x="25626" y="15401"/>
                        <a:pt x="25209" y="15388"/>
                        <a:pt x="24806" y="15375"/>
                      </a:cubicBezTo>
                      <a:cubicBezTo>
                        <a:pt x="24364" y="15349"/>
                        <a:pt x="23909" y="15323"/>
                        <a:pt x="23466" y="15297"/>
                      </a:cubicBezTo>
                      <a:cubicBezTo>
                        <a:pt x="23063" y="15271"/>
                        <a:pt x="22647" y="15232"/>
                        <a:pt x="22244" y="15193"/>
                      </a:cubicBezTo>
                      <a:cubicBezTo>
                        <a:pt x="21801" y="15154"/>
                        <a:pt x="21359" y="15102"/>
                        <a:pt x="20917" y="15050"/>
                      </a:cubicBezTo>
                      <a:cubicBezTo>
                        <a:pt x="20527" y="14998"/>
                        <a:pt x="20123" y="14946"/>
                        <a:pt x="19733" y="14881"/>
                      </a:cubicBezTo>
                      <a:cubicBezTo>
                        <a:pt x="19265" y="14816"/>
                        <a:pt x="18797" y="14725"/>
                        <a:pt x="18328" y="14647"/>
                      </a:cubicBezTo>
                      <a:cubicBezTo>
                        <a:pt x="17964" y="14569"/>
                        <a:pt x="17600" y="14504"/>
                        <a:pt x="17236" y="14413"/>
                      </a:cubicBezTo>
                      <a:cubicBezTo>
                        <a:pt x="16676" y="14296"/>
                        <a:pt x="16130" y="14166"/>
                        <a:pt x="15584" y="14009"/>
                      </a:cubicBezTo>
                      <a:cubicBezTo>
                        <a:pt x="15232" y="13918"/>
                        <a:pt x="14881" y="13840"/>
                        <a:pt x="14530" y="13736"/>
                      </a:cubicBezTo>
                      <a:cubicBezTo>
                        <a:pt x="14348" y="13671"/>
                        <a:pt x="14166" y="13619"/>
                        <a:pt x="13971" y="13554"/>
                      </a:cubicBezTo>
                      <a:cubicBezTo>
                        <a:pt x="13437" y="13385"/>
                        <a:pt x="12891" y="13203"/>
                        <a:pt x="12358" y="13008"/>
                      </a:cubicBezTo>
                      <a:cubicBezTo>
                        <a:pt x="12215" y="12956"/>
                        <a:pt x="12059" y="12904"/>
                        <a:pt x="11903" y="12852"/>
                      </a:cubicBezTo>
                      <a:cubicBezTo>
                        <a:pt x="11408" y="12657"/>
                        <a:pt x="10953" y="12449"/>
                        <a:pt x="10498" y="12253"/>
                      </a:cubicBezTo>
                      <a:cubicBezTo>
                        <a:pt x="10264" y="12149"/>
                        <a:pt x="10029" y="12058"/>
                        <a:pt x="9808" y="11954"/>
                      </a:cubicBezTo>
                      <a:cubicBezTo>
                        <a:pt x="9145" y="11629"/>
                        <a:pt x="8495" y="11304"/>
                        <a:pt x="7857" y="10940"/>
                      </a:cubicBezTo>
                      <a:cubicBezTo>
                        <a:pt x="2642" y="7922"/>
                        <a:pt x="28" y="3956"/>
                        <a:pt x="40" y="2"/>
                      </a:cubicBezTo>
                      <a:close/>
                    </a:path>
                  </a:pathLst>
                </a:custGeom>
                <a:solidFill>
                  <a:srgbClr val="475DB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Google Shape;159;p16"/>
                <p:cNvSpPr/>
                <p:nvPr/>
              </p:nvSpPr>
              <p:spPr>
                <a:xfrm>
                  <a:off x="4182861" y="1991645"/>
                  <a:ext cx="883768" cy="465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48" h="30706" extrusionOk="0">
                      <a:moveTo>
                        <a:pt x="29035" y="1"/>
                      </a:moveTo>
                      <a:cubicBezTo>
                        <a:pt x="22250" y="1"/>
                        <a:pt x="15473" y="1500"/>
                        <a:pt x="10315" y="4498"/>
                      </a:cubicBezTo>
                      <a:cubicBezTo>
                        <a:pt x="0" y="10495"/>
                        <a:pt x="52" y="20211"/>
                        <a:pt x="10445" y="26208"/>
                      </a:cubicBezTo>
                      <a:cubicBezTo>
                        <a:pt x="15635" y="29206"/>
                        <a:pt x="22425" y="30705"/>
                        <a:pt x="29207" y="30705"/>
                      </a:cubicBezTo>
                      <a:cubicBezTo>
                        <a:pt x="35989" y="30705"/>
                        <a:pt x="42762" y="29206"/>
                        <a:pt x="47920" y="26208"/>
                      </a:cubicBezTo>
                      <a:cubicBezTo>
                        <a:pt x="58248" y="20211"/>
                        <a:pt x="58183" y="10495"/>
                        <a:pt x="47803" y="4498"/>
                      </a:cubicBezTo>
                      <a:cubicBezTo>
                        <a:pt x="42613" y="1500"/>
                        <a:pt x="35820" y="1"/>
                        <a:pt x="29035" y="1"/>
                      </a:cubicBezTo>
                      <a:close/>
                    </a:path>
                  </a:pathLst>
                </a:custGeom>
                <a:solidFill>
                  <a:srgbClr val="30408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1" name="Google Shape;160;p16"/>
                <p:cNvSpPr/>
                <p:nvPr/>
              </p:nvSpPr>
              <p:spPr>
                <a:xfrm>
                  <a:off x="4509830" y="2152617"/>
                  <a:ext cx="229348" cy="121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6" h="7975" extrusionOk="0">
                      <a:moveTo>
                        <a:pt x="7547" y="973"/>
                      </a:moveTo>
                      <a:cubicBezTo>
                        <a:pt x="8882" y="973"/>
                        <a:pt x="10218" y="1269"/>
                        <a:pt x="11239" y="1861"/>
                      </a:cubicBezTo>
                      <a:cubicBezTo>
                        <a:pt x="13268" y="3031"/>
                        <a:pt x="13281" y="4944"/>
                        <a:pt x="11252" y="6127"/>
                      </a:cubicBezTo>
                      <a:cubicBezTo>
                        <a:pt x="10244" y="6713"/>
                        <a:pt x="8914" y="7005"/>
                        <a:pt x="7581" y="7005"/>
                      </a:cubicBezTo>
                      <a:cubicBezTo>
                        <a:pt x="6248" y="7005"/>
                        <a:pt x="4911" y="6713"/>
                        <a:pt x="3890" y="6127"/>
                      </a:cubicBezTo>
                      <a:cubicBezTo>
                        <a:pt x="1848" y="4944"/>
                        <a:pt x="1835" y="3031"/>
                        <a:pt x="3864" y="1861"/>
                      </a:cubicBezTo>
                      <a:cubicBezTo>
                        <a:pt x="4878" y="1269"/>
                        <a:pt x="6212" y="973"/>
                        <a:pt x="7547" y="973"/>
                      </a:cubicBezTo>
                      <a:close/>
                      <a:moveTo>
                        <a:pt x="7535" y="0"/>
                      </a:moveTo>
                      <a:cubicBezTo>
                        <a:pt x="5773" y="0"/>
                        <a:pt x="4015" y="390"/>
                        <a:pt x="2680" y="1171"/>
                      </a:cubicBezTo>
                      <a:cubicBezTo>
                        <a:pt x="1" y="2719"/>
                        <a:pt x="27" y="5256"/>
                        <a:pt x="2719" y="6804"/>
                      </a:cubicBezTo>
                      <a:cubicBezTo>
                        <a:pt x="4066" y="7584"/>
                        <a:pt x="5828" y="7974"/>
                        <a:pt x="7589" y="7974"/>
                      </a:cubicBezTo>
                      <a:cubicBezTo>
                        <a:pt x="9350" y="7974"/>
                        <a:pt x="11109" y="7584"/>
                        <a:pt x="12449" y="6804"/>
                      </a:cubicBezTo>
                      <a:cubicBezTo>
                        <a:pt x="15037" y="5308"/>
                        <a:pt x="15115" y="2875"/>
                        <a:pt x="12657" y="1314"/>
                      </a:cubicBezTo>
                      <a:cubicBezTo>
                        <a:pt x="12579" y="1262"/>
                        <a:pt x="12501" y="1210"/>
                        <a:pt x="12423" y="1171"/>
                      </a:cubicBezTo>
                      <a:lnTo>
                        <a:pt x="12280" y="1093"/>
                      </a:lnTo>
                      <a:cubicBezTo>
                        <a:pt x="12098" y="989"/>
                        <a:pt x="11903" y="898"/>
                        <a:pt x="11694" y="807"/>
                      </a:cubicBezTo>
                      <a:cubicBezTo>
                        <a:pt x="10466" y="270"/>
                        <a:pt x="8999" y="0"/>
                        <a:pt x="753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2" name="Google Shape;161;p16"/>
                <p:cNvSpPr/>
                <p:nvPr/>
              </p:nvSpPr>
              <p:spPr>
                <a:xfrm>
                  <a:off x="4384916" y="2075249"/>
                  <a:ext cx="479800" cy="27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23" h="18176" extrusionOk="0">
                      <a:moveTo>
                        <a:pt x="13841" y="1055"/>
                      </a:moveTo>
                      <a:lnTo>
                        <a:pt x="14491" y="2629"/>
                      </a:lnTo>
                      <a:cubicBezTo>
                        <a:pt x="14543" y="2733"/>
                        <a:pt x="14621" y="2811"/>
                        <a:pt x="14712" y="2863"/>
                      </a:cubicBezTo>
                      <a:cubicBezTo>
                        <a:pt x="14888" y="2957"/>
                        <a:pt x="15074" y="3008"/>
                        <a:pt x="15261" y="3008"/>
                      </a:cubicBezTo>
                      <a:cubicBezTo>
                        <a:pt x="15282" y="3008"/>
                        <a:pt x="15303" y="3008"/>
                        <a:pt x="15324" y="3006"/>
                      </a:cubicBezTo>
                      <a:cubicBezTo>
                        <a:pt x="15506" y="3000"/>
                        <a:pt x="15688" y="2997"/>
                        <a:pt x="15870" y="2997"/>
                      </a:cubicBezTo>
                      <a:cubicBezTo>
                        <a:pt x="16052" y="2997"/>
                        <a:pt x="16234" y="3000"/>
                        <a:pt x="16416" y="3006"/>
                      </a:cubicBezTo>
                      <a:cubicBezTo>
                        <a:pt x="16432" y="3007"/>
                        <a:pt x="16447" y="3007"/>
                        <a:pt x="16462" y="3007"/>
                      </a:cubicBezTo>
                      <a:cubicBezTo>
                        <a:pt x="16834" y="3007"/>
                        <a:pt x="17162" y="2855"/>
                        <a:pt x="17262" y="2642"/>
                      </a:cubicBezTo>
                      <a:lnTo>
                        <a:pt x="17951" y="1068"/>
                      </a:lnTo>
                      <a:lnTo>
                        <a:pt x="20449" y="1446"/>
                      </a:lnTo>
                      <a:lnTo>
                        <a:pt x="19772" y="3019"/>
                      </a:lnTo>
                      <a:cubicBezTo>
                        <a:pt x="19694" y="3189"/>
                        <a:pt x="19785" y="3358"/>
                        <a:pt x="19993" y="3475"/>
                      </a:cubicBezTo>
                      <a:cubicBezTo>
                        <a:pt x="20072" y="3514"/>
                        <a:pt x="20150" y="3553"/>
                        <a:pt x="20228" y="3579"/>
                      </a:cubicBezTo>
                      <a:cubicBezTo>
                        <a:pt x="20579" y="3670"/>
                        <a:pt x="20917" y="3787"/>
                        <a:pt x="21255" y="3904"/>
                      </a:cubicBezTo>
                      <a:cubicBezTo>
                        <a:pt x="21394" y="3952"/>
                        <a:pt x="21536" y="3976"/>
                        <a:pt x="21679" y="3976"/>
                      </a:cubicBezTo>
                      <a:cubicBezTo>
                        <a:pt x="21885" y="3976"/>
                        <a:pt x="22091" y="3926"/>
                        <a:pt x="22283" y="3826"/>
                      </a:cubicBezTo>
                      <a:lnTo>
                        <a:pt x="24585" y="2486"/>
                      </a:lnTo>
                      <a:lnTo>
                        <a:pt x="26432" y="3540"/>
                      </a:lnTo>
                      <a:lnTo>
                        <a:pt x="24260" y="4801"/>
                      </a:lnTo>
                      <a:cubicBezTo>
                        <a:pt x="23974" y="4971"/>
                        <a:pt x="23935" y="5244"/>
                        <a:pt x="24182" y="5439"/>
                      </a:cubicBezTo>
                      <a:cubicBezTo>
                        <a:pt x="24481" y="5660"/>
                        <a:pt x="24767" y="5920"/>
                        <a:pt x="25027" y="6193"/>
                      </a:cubicBezTo>
                      <a:cubicBezTo>
                        <a:pt x="25066" y="6232"/>
                        <a:pt x="25118" y="6271"/>
                        <a:pt x="25170" y="6297"/>
                      </a:cubicBezTo>
                      <a:cubicBezTo>
                        <a:pt x="25358" y="6400"/>
                        <a:pt x="25565" y="6449"/>
                        <a:pt x="25774" y="6449"/>
                      </a:cubicBezTo>
                      <a:cubicBezTo>
                        <a:pt x="25855" y="6449"/>
                        <a:pt x="25936" y="6442"/>
                        <a:pt x="26016" y="6427"/>
                      </a:cubicBezTo>
                      <a:lnTo>
                        <a:pt x="28683" y="5933"/>
                      </a:lnTo>
                      <a:lnTo>
                        <a:pt x="29476" y="7364"/>
                      </a:lnTo>
                      <a:lnTo>
                        <a:pt x="26809" y="7858"/>
                      </a:lnTo>
                      <a:cubicBezTo>
                        <a:pt x="26432" y="7923"/>
                        <a:pt x="26185" y="8131"/>
                        <a:pt x="26224" y="8366"/>
                      </a:cubicBezTo>
                      <a:cubicBezTo>
                        <a:pt x="26276" y="8574"/>
                        <a:pt x="26289" y="8782"/>
                        <a:pt x="26302" y="8990"/>
                      </a:cubicBezTo>
                      <a:cubicBezTo>
                        <a:pt x="26328" y="9133"/>
                        <a:pt x="26419" y="9263"/>
                        <a:pt x="26549" y="9328"/>
                      </a:cubicBezTo>
                      <a:cubicBezTo>
                        <a:pt x="26692" y="9406"/>
                        <a:pt x="26848" y="9445"/>
                        <a:pt x="27005" y="9458"/>
                      </a:cubicBezTo>
                      <a:lnTo>
                        <a:pt x="29762" y="9731"/>
                      </a:lnTo>
                      <a:lnTo>
                        <a:pt x="29333" y="11214"/>
                      </a:lnTo>
                      <a:lnTo>
                        <a:pt x="26562" y="10941"/>
                      </a:lnTo>
                      <a:cubicBezTo>
                        <a:pt x="26512" y="10936"/>
                        <a:pt x="26463" y="10934"/>
                        <a:pt x="26413" y="10934"/>
                      </a:cubicBezTo>
                      <a:cubicBezTo>
                        <a:pt x="26077" y="10934"/>
                        <a:pt x="25765" y="11047"/>
                        <a:pt x="25652" y="11240"/>
                      </a:cubicBezTo>
                      <a:cubicBezTo>
                        <a:pt x="25509" y="11435"/>
                        <a:pt x="25366" y="11617"/>
                        <a:pt x="25223" y="11800"/>
                      </a:cubicBezTo>
                      <a:cubicBezTo>
                        <a:pt x="25053" y="11995"/>
                        <a:pt x="25131" y="12216"/>
                        <a:pt x="25379" y="12359"/>
                      </a:cubicBezTo>
                      <a:cubicBezTo>
                        <a:pt x="25405" y="12385"/>
                        <a:pt x="25431" y="12398"/>
                        <a:pt x="25470" y="12411"/>
                      </a:cubicBezTo>
                      <a:lnTo>
                        <a:pt x="27694" y="13386"/>
                      </a:lnTo>
                      <a:lnTo>
                        <a:pt x="26133" y="14583"/>
                      </a:lnTo>
                      <a:lnTo>
                        <a:pt x="23896" y="13595"/>
                      </a:lnTo>
                      <a:lnTo>
                        <a:pt x="23883" y="13608"/>
                      </a:lnTo>
                      <a:cubicBezTo>
                        <a:pt x="23724" y="13534"/>
                        <a:pt x="23550" y="13498"/>
                        <a:pt x="23376" y="13498"/>
                      </a:cubicBezTo>
                      <a:cubicBezTo>
                        <a:pt x="23180" y="13498"/>
                        <a:pt x="22982" y="13544"/>
                        <a:pt x="22803" y="13634"/>
                      </a:cubicBezTo>
                      <a:cubicBezTo>
                        <a:pt x="22569" y="13764"/>
                        <a:pt x="22309" y="13881"/>
                        <a:pt x="21997" y="14024"/>
                      </a:cubicBezTo>
                      <a:cubicBezTo>
                        <a:pt x="21684" y="14154"/>
                        <a:pt x="21580" y="14401"/>
                        <a:pt x="21750" y="14609"/>
                      </a:cubicBezTo>
                      <a:lnTo>
                        <a:pt x="22946" y="16079"/>
                      </a:lnTo>
                      <a:lnTo>
                        <a:pt x="20618" y="16716"/>
                      </a:lnTo>
                      <a:lnTo>
                        <a:pt x="19408" y="15247"/>
                      </a:lnTo>
                      <a:cubicBezTo>
                        <a:pt x="19356" y="15195"/>
                        <a:pt x="19304" y="15142"/>
                        <a:pt x="19239" y="15103"/>
                      </a:cubicBezTo>
                      <a:cubicBezTo>
                        <a:pt x="19057" y="15017"/>
                        <a:pt x="18861" y="14966"/>
                        <a:pt x="18661" y="14966"/>
                      </a:cubicBezTo>
                      <a:cubicBezTo>
                        <a:pt x="18589" y="14966"/>
                        <a:pt x="18517" y="14973"/>
                        <a:pt x="18446" y="14986"/>
                      </a:cubicBezTo>
                      <a:cubicBezTo>
                        <a:pt x="18094" y="15025"/>
                        <a:pt x="17743" y="15077"/>
                        <a:pt x="17418" y="15103"/>
                      </a:cubicBezTo>
                      <a:cubicBezTo>
                        <a:pt x="17002" y="15129"/>
                        <a:pt x="16703" y="15325"/>
                        <a:pt x="16690" y="15559"/>
                      </a:cubicBezTo>
                      <a:lnTo>
                        <a:pt x="16599" y="17185"/>
                      </a:lnTo>
                      <a:lnTo>
                        <a:pt x="14010" y="17133"/>
                      </a:lnTo>
                      <a:lnTo>
                        <a:pt x="14114" y="15507"/>
                      </a:lnTo>
                      <a:cubicBezTo>
                        <a:pt x="14101" y="15351"/>
                        <a:pt x="14010" y="15208"/>
                        <a:pt x="13867" y="15142"/>
                      </a:cubicBezTo>
                      <a:cubicBezTo>
                        <a:pt x="13737" y="15077"/>
                        <a:pt x="13594" y="15025"/>
                        <a:pt x="13451" y="15012"/>
                      </a:cubicBezTo>
                      <a:cubicBezTo>
                        <a:pt x="13112" y="14973"/>
                        <a:pt x="12761" y="14908"/>
                        <a:pt x="12436" y="14856"/>
                      </a:cubicBezTo>
                      <a:cubicBezTo>
                        <a:pt x="12345" y="14837"/>
                        <a:pt x="12251" y="14828"/>
                        <a:pt x="12159" y="14828"/>
                      </a:cubicBezTo>
                      <a:cubicBezTo>
                        <a:pt x="11870" y="14828"/>
                        <a:pt x="11595" y="14917"/>
                        <a:pt x="11448" y="15064"/>
                      </a:cubicBezTo>
                      <a:lnTo>
                        <a:pt x="10056" y="16482"/>
                      </a:lnTo>
                      <a:lnTo>
                        <a:pt x="7805" y="15741"/>
                      </a:lnTo>
                      <a:lnTo>
                        <a:pt x="9184" y="14323"/>
                      </a:lnTo>
                      <a:cubicBezTo>
                        <a:pt x="9379" y="14141"/>
                        <a:pt x="9327" y="13894"/>
                        <a:pt x="9054" y="13751"/>
                      </a:cubicBezTo>
                      <a:lnTo>
                        <a:pt x="8989" y="13712"/>
                      </a:lnTo>
                      <a:cubicBezTo>
                        <a:pt x="8781" y="13608"/>
                        <a:pt x="8573" y="13504"/>
                        <a:pt x="8391" y="13399"/>
                      </a:cubicBezTo>
                      <a:cubicBezTo>
                        <a:pt x="8365" y="13373"/>
                        <a:pt x="8313" y="13334"/>
                        <a:pt x="8222" y="13282"/>
                      </a:cubicBezTo>
                      <a:cubicBezTo>
                        <a:pt x="8024" y="13191"/>
                        <a:pt x="7814" y="13145"/>
                        <a:pt x="7606" y="13145"/>
                      </a:cubicBezTo>
                      <a:cubicBezTo>
                        <a:pt x="7457" y="13145"/>
                        <a:pt x="7309" y="13169"/>
                        <a:pt x="7168" y="13217"/>
                      </a:cubicBezTo>
                      <a:lnTo>
                        <a:pt x="4814" y="14102"/>
                      </a:lnTo>
                      <a:lnTo>
                        <a:pt x="3409" y="12853"/>
                      </a:lnTo>
                      <a:lnTo>
                        <a:pt x="5750" y="11969"/>
                      </a:lnTo>
                      <a:cubicBezTo>
                        <a:pt x="6088" y="11839"/>
                        <a:pt x="6218" y="11591"/>
                        <a:pt x="6075" y="11383"/>
                      </a:cubicBezTo>
                      <a:cubicBezTo>
                        <a:pt x="5945" y="11201"/>
                        <a:pt x="5828" y="11006"/>
                        <a:pt x="5724" y="10798"/>
                      </a:cubicBezTo>
                      <a:cubicBezTo>
                        <a:pt x="5672" y="10707"/>
                        <a:pt x="5594" y="10629"/>
                        <a:pt x="5503" y="10590"/>
                      </a:cubicBezTo>
                      <a:cubicBezTo>
                        <a:pt x="5320" y="10487"/>
                        <a:pt x="5117" y="10444"/>
                        <a:pt x="4921" y="10444"/>
                      </a:cubicBezTo>
                      <a:cubicBezTo>
                        <a:pt x="4894" y="10444"/>
                        <a:pt x="4867" y="10445"/>
                        <a:pt x="4840" y="10447"/>
                      </a:cubicBezTo>
                      <a:lnTo>
                        <a:pt x="2056" y="10590"/>
                      </a:lnTo>
                      <a:lnTo>
                        <a:pt x="1796" y="9107"/>
                      </a:lnTo>
                      <a:lnTo>
                        <a:pt x="4580" y="8951"/>
                      </a:lnTo>
                      <a:cubicBezTo>
                        <a:pt x="4983" y="8925"/>
                        <a:pt x="5295" y="8743"/>
                        <a:pt x="5334" y="8522"/>
                      </a:cubicBezTo>
                      <a:cubicBezTo>
                        <a:pt x="5360" y="8314"/>
                        <a:pt x="5412" y="8105"/>
                        <a:pt x="5477" y="7897"/>
                      </a:cubicBezTo>
                      <a:cubicBezTo>
                        <a:pt x="5529" y="7741"/>
                        <a:pt x="5438" y="7572"/>
                        <a:pt x="5243" y="7468"/>
                      </a:cubicBezTo>
                      <a:cubicBezTo>
                        <a:pt x="5152" y="7416"/>
                        <a:pt x="5061" y="7377"/>
                        <a:pt x="4970" y="7364"/>
                      </a:cubicBezTo>
                      <a:lnTo>
                        <a:pt x="2381" y="6753"/>
                      </a:lnTo>
                      <a:lnTo>
                        <a:pt x="3331" y="5361"/>
                      </a:lnTo>
                      <a:lnTo>
                        <a:pt x="5932" y="5972"/>
                      </a:lnTo>
                      <a:cubicBezTo>
                        <a:pt x="6026" y="5992"/>
                        <a:pt x="6126" y="6002"/>
                        <a:pt x="6225" y="6002"/>
                      </a:cubicBezTo>
                      <a:cubicBezTo>
                        <a:pt x="6509" y="6002"/>
                        <a:pt x="6793" y="5922"/>
                        <a:pt x="6947" y="5777"/>
                      </a:cubicBezTo>
                      <a:cubicBezTo>
                        <a:pt x="7155" y="5595"/>
                        <a:pt x="7363" y="5439"/>
                        <a:pt x="7584" y="5283"/>
                      </a:cubicBezTo>
                      <a:cubicBezTo>
                        <a:pt x="7831" y="5101"/>
                        <a:pt x="7818" y="4840"/>
                        <a:pt x="7558" y="4671"/>
                      </a:cubicBezTo>
                      <a:lnTo>
                        <a:pt x="5724" y="3436"/>
                      </a:lnTo>
                      <a:lnTo>
                        <a:pt x="7688" y="2460"/>
                      </a:lnTo>
                      <a:lnTo>
                        <a:pt x="9561" y="3722"/>
                      </a:lnTo>
                      <a:cubicBezTo>
                        <a:pt x="9757" y="3816"/>
                        <a:pt x="9966" y="3862"/>
                        <a:pt x="10172" y="3862"/>
                      </a:cubicBezTo>
                      <a:cubicBezTo>
                        <a:pt x="10310" y="3862"/>
                        <a:pt x="10446" y="3842"/>
                        <a:pt x="10576" y="3800"/>
                      </a:cubicBezTo>
                      <a:cubicBezTo>
                        <a:pt x="10875" y="3696"/>
                        <a:pt x="11200" y="3605"/>
                        <a:pt x="11526" y="3527"/>
                      </a:cubicBezTo>
                      <a:cubicBezTo>
                        <a:pt x="11890" y="3423"/>
                        <a:pt x="12085" y="3189"/>
                        <a:pt x="11994" y="2967"/>
                      </a:cubicBezTo>
                      <a:lnTo>
                        <a:pt x="11343" y="1393"/>
                      </a:lnTo>
                      <a:lnTo>
                        <a:pt x="13841" y="1055"/>
                      </a:lnTo>
                      <a:close/>
                      <a:moveTo>
                        <a:pt x="14476" y="0"/>
                      </a:moveTo>
                      <a:cubicBezTo>
                        <a:pt x="14411" y="0"/>
                        <a:pt x="14347" y="5"/>
                        <a:pt x="14283" y="15"/>
                      </a:cubicBezTo>
                      <a:lnTo>
                        <a:pt x="10134" y="574"/>
                      </a:lnTo>
                      <a:cubicBezTo>
                        <a:pt x="9939" y="587"/>
                        <a:pt x="9757" y="665"/>
                        <a:pt x="9613" y="782"/>
                      </a:cubicBezTo>
                      <a:cubicBezTo>
                        <a:pt x="9496" y="873"/>
                        <a:pt x="9457" y="1016"/>
                        <a:pt x="9509" y="1146"/>
                      </a:cubicBezTo>
                      <a:lnTo>
                        <a:pt x="10108" y="2629"/>
                      </a:lnTo>
                      <a:lnTo>
                        <a:pt x="8352" y="1446"/>
                      </a:lnTo>
                      <a:cubicBezTo>
                        <a:pt x="8183" y="1354"/>
                        <a:pt x="8014" y="1315"/>
                        <a:pt x="7831" y="1302"/>
                      </a:cubicBezTo>
                      <a:cubicBezTo>
                        <a:pt x="7610" y="1302"/>
                        <a:pt x="7402" y="1341"/>
                        <a:pt x="7220" y="1420"/>
                      </a:cubicBezTo>
                      <a:lnTo>
                        <a:pt x="3981" y="3032"/>
                      </a:lnTo>
                      <a:cubicBezTo>
                        <a:pt x="3643" y="3202"/>
                        <a:pt x="3604" y="3514"/>
                        <a:pt x="3903" y="3709"/>
                      </a:cubicBezTo>
                      <a:lnTo>
                        <a:pt x="5620" y="4867"/>
                      </a:lnTo>
                      <a:lnTo>
                        <a:pt x="3175" y="4294"/>
                      </a:lnTo>
                      <a:cubicBezTo>
                        <a:pt x="3071" y="4268"/>
                        <a:pt x="2963" y="4255"/>
                        <a:pt x="2854" y="4255"/>
                      </a:cubicBezTo>
                      <a:cubicBezTo>
                        <a:pt x="2745" y="4255"/>
                        <a:pt x="2635" y="4268"/>
                        <a:pt x="2524" y="4294"/>
                      </a:cubicBezTo>
                      <a:cubicBezTo>
                        <a:pt x="2355" y="4333"/>
                        <a:pt x="2199" y="4424"/>
                        <a:pt x="2082" y="4554"/>
                      </a:cubicBezTo>
                      <a:lnTo>
                        <a:pt x="508" y="6844"/>
                      </a:lnTo>
                      <a:cubicBezTo>
                        <a:pt x="365" y="7039"/>
                        <a:pt x="456" y="7247"/>
                        <a:pt x="690" y="7377"/>
                      </a:cubicBezTo>
                      <a:cubicBezTo>
                        <a:pt x="781" y="7429"/>
                        <a:pt x="872" y="7455"/>
                        <a:pt x="976" y="7481"/>
                      </a:cubicBezTo>
                      <a:lnTo>
                        <a:pt x="3409" y="8053"/>
                      </a:lnTo>
                      <a:lnTo>
                        <a:pt x="794" y="8196"/>
                      </a:lnTo>
                      <a:cubicBezTo>
                        <a:pt x="339" y="8222"/>
                        <a:pt x="1" y="8457"/>
                        <a:pt x="53" y="8730"/>
                      </a:cubicBezTo>
                      <a:lnTo>
                        <a:pt x="469" y="11175"/>
                      </a:lnTo>
                      <a:cubicBezTo>
                        <a:pt x="482" y="11292"/>
                        <a:pt x="573" y="11396"/>
                        <a:pt x="768" y="11500"/>
                      </a:cubicBezTo>
                      <a:cubicBezTo>
                        <a:pt x="939" y="11580"/>
                        <a:pt x="1120" y="11620"/>
                        <a:pt x="1302" y="11620"/>
                      </a:cubicBezTo>
                      <a:cubicBezTo>
                        <a:pt x="1328" y="11620"/>
                        <a:pt x="1354" y="11619"/>
                        <a:pt x="1380" y="11617"/>
                      </a:cubicBezTo>
                      <a:lnTo>
                        <a:pt x="3994" y="11474"/>
                      </a:lnTo>
                      <a:lnTo>
                        <a:pt x="3994" y="11474"/>
                      </a:lnTo>
                      <a:lnTo>
                        <a:pt x="1809" y="12294"/>
                      </a:lnTo>
                      <a:cubicBezTo>
                        <a:pt x="1432" y="12437"/>
                        <a:pt x="1315" y="12736"/>
                        <a:pt x="1575" y="12970"/>
                      </a:cubicBezTo>
                      <a:lnTo>
                        <a:pt x="3890" y="15038"/>
                      </a:lnTo>
                      <a:cubicBezTo>
                        <a:pt x="3929" y="15064"/>
                        <a:pt x="3968" y="15090"/>
                        <a:pt x="4007" y="15116"/>
                      </a:cubicBezTo>
                      <a:cubicBezTo>
                        <a:pt x="4197" y="15207"/>
                        <a:pt x="4404" y="15254"/>
                        <a:pt x="4611" y="15254"/>
                      </a:cubicBezTo>
                      <a:cubicBezTo>
                        <a:pt x="4759" y="15254"/>
                        <a:pt x="4907" y="15230"/>
                        <a:pt x="5048" y="15182"/>
                      </a:cubicBezTo>
                      <a:lnTo>
                        <a:pt x="7259" y="14349"/>
                      </a:lnTo>
                      <a:lnTo>
                        <a:pt x="5958" y="15676"/>
                      </a:lnTo>
                      <a:cubicBezTo>
                        <a:pt x="5854" y="15767"/>
                        <a:pt x="5815" y="15910"/>
                        <a:pt x="5880" y="16040"/>
                      </a:cubicBezTo>
                      <a:cubicBezTo>
                        <a:pt x="5932" y="16131"/>
                        <a:pt x="6010" y="16209"/>
                        <a:pt x="6101" y="16261"/>
                      </a:cubicBezTo>
                      <a:cubicBezTo>
                        <a:pt x="6153" y="16287"/>
                        <a:pt x="6218" y="16313"/>
                        <a:pt x="6271" y="16339"/>
                      </a:cubicBezTo>
                      <a:lnTo>
                        <a:pt x="9978" y="17562"/>
                      </a:lnTo>
                      <a:cubicBezTo>
                        <a:pt x="10109" y="17604"/>
                        <a:pt x="10251" y="17625"/>
                        <a:pt x="10392" y="17625"/>
                      </a:cubicBezTo>
                      <a:cubicBezTo>
                        <a:pt x="10682" y="17625"/>
                        <a:pt x="10964" y="17538"/>
                        <a:pt x="11122" y="17380"/>
                      </a:cubicBezTo>
                      <a:lnTo>
                        <a:pt x="12410" y="16066"/>
                      </a:lnTo>
                      <a:lnTo>
                        <a:pt x="12319" y="17575"/>
                      </a:lnTo>
                      <a:cubicBezTo>
                        <a:pt x="12332" y="17731"/>
                        <a:pt x="12423" y="17874"/>
                        <a:pt x="12566" y="17939"/>
                      </a:cubicBezTo>
                      <a:cubicBezTo>
                        <a:pt x="12735" y="18030"/>
                        <a:pt x="12930" y="18082"/>
                        <a:pt x="13125" y="18082"/>
                      </a:cubicBezTo>
                      <a:lnTo>
                        <a:pt x="17366" y="18173"/>
                      </a:lnTo>
                      <a:cubicBezTo>
                        <a:pt x="17387" y="18175"/>
                        <a:pt x="17408" y="18175"/>
                        <a:pt x="17430" y="18175"/>
                      </a:cubicBezTo>
                      <a:cubicBezTo>
                        <a:pt x="17616" y="18175"/>
                        <a:pt x="17802" y="18125"/>
                        <a:pt x="17977" y="18043"/>
                      </a:cubicBezTo>
                      <a:cubicBezTo>
                        <a:pt x="18107" y="17978"/>
                        <a:pt x="18211" y="17848"/>
                        <a:pt x="18237" y="17705"/>
                      </a:cubicBezTo>
                      <a:lnTo>
                        <a:pt x="18329" y="16183"/>
                      </a:lnTo>
                      <a:lnTo>
                        <a:pt x="19460" y="17562"/>
                      </a:lnTo>
                      <a:cubicBezTo>
                        <a:pt x="19512" y="17614"/>
                        <a:pt x="19564" y="17666"/>
                        <a:pt x="19629" y="17705"/>
                      </a:cubicBezTo>
                      <a:cubicBezTo>
                        <a:pt x="19812" y="17796"/>
                        <a:pt x="20015" y="17845"/>
                        <a:pt x="20222" y="17845"/>
                      </a:cubicBezTo>
                      <a:cubicBezTo>
                        <a:pt x="20341" y="17845"/>
                        <a:pt x="20461" y="17829"/>
                        <a:pt x="20579" y="17796"/>
                      </a:cubicBezTo>
                      <a:lnTo>
                        <a:pt x="24429" y="16742"/>
                      </a:lnTo>
                      <a:cubicBezTo>
                        <a:pt x="24598" y="16703"/>
                        <a:pt x="24754" y="16612"/>
                        <a:pt x="24858" y="16469"/>
                      </a:cubicBezTo>
                      <a:cubicBezTo>
                        <a:pt x="24936" y="16352"/>
                        <a:pt x="24923" y="16196"/>
                        <a:pt x="24819" y="16105"/>
                      </a:cubicBezTo>
                      <a:lnTo>
                        <a:pt x="23701" y="14726"/>
                      </a:lnTo>
                      <a:lnTo>
                        <a:pt x="25795" y="15650"/>
                      </a:lnTo>
                      <a:cubicBezTo>
                        <a:pt x="25949" y="15712"/>
                        <a:pt x="26112" y="15749"/>
                        <a:pt x="26276" y="15749"/>
                      </a:cubicBezTo>
                      <a:cubicBezTo>
                        <a:pt x="26319" y="15749"/>
                        <a:pt x="26363" y="15746"/>
                        <a:pt x="26406" y="15741"/>
                      </a:cubicBezTo>
                      <a:cubicBezTo>
                        <a:pt x="26614" y="15728"/>
                        <a:pt x="26809" y="15663"/>
                        <a:pt x="26966" y="15559"/>
                      </a:cubicBezTo>
                      <a:lnTo>
                        <a:pt x="29554" y="13595"/>
                      </a:lnTo>
                      <a:cubicBezTo>
                        <a:pt x="29801" y="13399"/>
                        <a:pt x="29762" y="13113"/>
                        <a:pt x="29476" y="12957"/>
                      </a:cubicBezTo>
                      <a:cubicBezTo>
                        <a:pt x="29437" y="12944"/>
                        <a:pt x="29411" y="12918"/>
                        <a:pt x="29385" y="12905"/>
                      </a:cubicBezTo>
                      <a:lnTo>
                        <a:pt x="27304" y="11995"/>
                      </a:lnTo>
                      <a:lnTo>
                        <a:pt x="27304" y="11995"/>
                      </a:lnTo>
                      <a:lnTo>
                        <a:pt x="29879" y="12255"/>
                      </a:lnTo>
                      <a:cubicBezTo>
                        <a:pt x="29925" y="12260"/>
                        <a:pt x="29971" y="12263"/>
                        <a:pt x="30016" y="12263"/>
                      </a:cubicBezTo>
                      <a:cubicBezTo>
                        <a:pt x="30187" y="12263"/>
                        <a:pt x="30349" y="12226"/>
                        <a:pt x="30504" y="12164"/>
                      </a:cubicBezTo>
                      <a:cubicBezTo>
                        <a:pt x="30660" y="12125"/>
                        <a:pt x="30790" y="12008"/>
                        <a:pt x="30842" y="11852"/>
                      </a:cubicBezTo>
                      <a:lnTo>
                        <a:pt x="31570" y="9419"/>
                      </a:lnTo>
                      <a:cubicBezTo>
                        <a:pt x="31622" y="9263"/>
                        <a:pt x="31518" y="9094"/>
                        <a:pt x="31336" y="8990"/>
                      </a:cubicBezTo>
                      <a:cubicBezTo>
                        <a:pt x="31193" y="8912"/>
                        <a:pt x="31037" y="8873"/>
                        <a:pt x="30881" y="8860"/>
                      </a:cubicBezTo>
                      <a:lnTo>
                        <a:pt x="28305" y="8600"/>
                      </a:lnTo>
                      <a:lnTo>
                        <a:pt x="30803" y="8144"/>
                      </a:lnTo>
                      <a:cubicBezTo>
                        <a:pt x="30985" y="8105"/>
                        <a:pt x="31154" y="8027"/>
                        <a:pt x="31284" y="7897"/>
                      </a:cubicBezTo>
                      <a:cubicBezTo>
                        <a:pt x="31388" y="7806"/>
                        <a:pt x="31401" y="7650"/>
                        <a:pt x="31336" y="7533"/>
                      </a:cubicBezTo>
                      <a:lnTo>
                        <a:pt x="30035" y="5179"/>
                      </a:lnTo>
                      <a:cubicBezTo>
                        <a:pt x="29983" y="5088"/>
                        <a:pt x="29918" y="5023"/>
                        <a:pt x="29827" y="4984"/>
                      </a:cubicBezTo>
                      <a:cubicBezTo>
                        <a:pt x="29640" y="4881"/>
                        <a:pt x="29432" y="4831"/>
                        <a:pt x="29224" y="4831"/>
                      </a:cubicBezTo>
                      <a:cubicBezTo>
                        <a:pt x="29143" y="4831"/>
                        <a:pt x="29062" y="4839"/>
                        <a:pt x="28982" y="4854"/>
                      </a:cubicBezTo>
                      <a:lnTo>
                        <a:pt x="26159" y="5374"/>
                      </a:lnTo>
                      <a:cubicBezTo>
                        <a:pt x="26094" y="5309"/>
                        <a:pt x="26029" y="5257"/>
                        <a:pt x="25951" y="5192"/>
                      </a:cubicBezTo>
                      <a:lnTo>
                        <a:pt x="28214" y="3878"/>
                      </a:lnTo>
                      <a:cubicBezTo>
                        <a:pt x="28357" y="3813"/>
                        <a:pt x="28448" y="3683"/>
                        <a:pt x="28461" y="3540"/>
                      </a:cubicBezTo>
                      <a:cubicBezTo>
                        <a:pt x="28448" y="3384"/>
                        <a:pt x="28344" y="3254"/>
                        <a:pt x="28214" y="3202"/>
                      </a:cubicBezTo>
                      <a:lnTo>
                        <a:pt x="25184" y="1446"/>
                      </a:lnTo>
                      <a:cubicBezTo>
                        <a:pt x="24995" y="1354"/>
                        <a:pt x="24793" y="1309"/>
                        <a:pt x="24592" y="1309"/>
                      </a:cubicBezTo>
                      <a:cubicBezTo>
                        <a:pt x="24390" y="1309"/>
                        <a:pt x="24188" y="1354"/>
                        <a:pt x="24000" y="1446"/>
                      </a:cubicBezTo>
                      <a:lnTo>
                        <a:pt x="21580" y="2850"/>
                      </a:lnTo>
                      <a:lnTo>
                        <a:pt x="22296" y="1224"/>
                      </a:lnTo>
                      <a:cubicBezTo>
                        <a:pt x="22374" y="1055"/>
                        <a:pt x="22270" y="886"/>
                        <a:pt x="22075" y="769"/>
                      </a:cubicBezTo>
                      <a:cubicBezTo>
                        <a:pt x="21958" y="704"/>
                        <a:pt x="21828" y="652"/>
                        <a:pt x="21684" y="639"/>
                      </a:cubicBezTo>
                      <a:lnTo>
                        <a:pt x="17561" y="28"/>
                      </a:lnTo>
                      <a:cubicBezTo>
                        <a:pt x="17490" y="15"/>
                        <a:pt x="17421" y="9"/>
                        <a:pt x="17352" y="9"/>
                      </a:cubicBezTo>
                      <a:cubicBezTo>
                        <a:pt x="17207" y="9"/>
                        <a:pt x="17065" y="36"/>
                        <a:pt x="16924" y="80"/>
                      </a:cubicBezTo>
                      <a:cubicBezTo>
                        <a:pt x="16755" y="119"/>
                        <a:pt x="16625" y="223"/>
                        <a:pt x="16546" y="379"/>
                      </a:cubicBezTo>
                      <a:lnTo>
                        <a:pt x="15896" y="1849"/>
                      </a:lnTo>
                      <a:lnTo>
                        <a:pt x="15285" y="379"/>
                      </a:lnTo>
                      <a:cubicBezTo>
                        <a:pt x="15246" y="275"/>
                        <a:pt x="15155" y="197"/>
                        <a:pt x="15064" y="145"/>
                      </a:cubicBezTo>
                      <a:cubicBezTo>
                        <a:pt x="14877" y="47"/>
                        <a:pt x="14676" y="0"/>
                        <a:pt x="1447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71" name="Google Shape;162;p16"/>
              <p:cNvGrpSpPr/>
              <p:nvPr/>
            </p:nvGrpSpPr>
            <p:grpSpPr>
              <a:xfrm>
                <a:off x="4341908" y="2870749"/>
                <a:ext cx="883586" cy="578450"/>
                <a:chOff x="4341908" y="2870749"/>
                <a:chExt cx="883586" cy="578450"/>
              </a:xfrm>
            </p:grpSpPr>
            <p:sp>
              <p:nvSpPr>
                <p:cNvPr id="72" name="Google Shape;163;p16"/>
                <p:cNvSpPr/>
                <p:nvPr/>
              </p:nvSpPr>
              <p:spPr>
                <a:xfrm>
                  <a:off x="4381563" y="3090612"/>
                  <a:ext cx="805432" cy="35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85" h="23634" extrusionOk="0">
                      <a:moveTo>
                        <a:pt x="40" y="0"/>
                      </a:moveTo>
                      <a:lnTo>
                        <a:pt x="40" y="0"/>
                      </a:lnTo>
                      <a:cubicBezTo>
                        <a:pt x="40" y="1"/>
                        <a:pt x="40" y="1"/>
                        <a:pt x="40" y="2"/>
                      </a:cubicBezTo>
                      <a:lnTo>
                        <a:pt x="40" y="2"/>
                      </a:lnTo>
                      <a:lnTo>
                        <a:pt x="40" y="0"/>
                      </a:lnTo>
                      <a:close/>
                      <a:moveTo>
                        <a:pt x="40" y="2"/>
                      </a:moveTo>
                      <a:lnTo>
                        <a:pt x="14" y="8182"/>
                      </a:lnTo>
                      <a:cubicBezTo>
                        <a:pt x="1" y="12136"/>
                        <a:pt x="2615" y="16103"/>
                        <a:pt x="7844" y="19121"/>
                      </a:cubicBezTo>
                      <a:cubicBezTo>
                        <a:pt x="8469" y="19485"/>
                        <a:pt x="9119" y="19824"/>
                        <a:pt x="9795" y="20136"/>
                      </a:cubicBezTo>
                      <a:cubicBezTo>
                        <a:pt x="10017" y="20240"/>
                        <a:pt x="10251" y="20331"/>
                        <a:pt x="10485" y="20435"/>
                      </a:cubicBezTo>
                      <a:cubicBezTo>
                        <a:pt x="10875" y="20617"/>
                        <a:pt x="11265" y="20799"/>
                        <a:pt x="11669" y="20955"/>
                      </a:cubicBezTo>
                      <a:cubicBezTo>
                        <a:pt x="11747" y="20981"/>
                        <a:pt x="11812" y="21007"/>
                        <a:pt x="11890" y="21033"/>
                      </a:cubicBezTo>
                      <a:cubicBezTo>
                        <a:pt x="12033" y="21085"/>
                        <a:pt x="12189" y="21150"/>
                        <a:pt x="12345" y="21189"/>
                      </a:cubicBezTo>
                      <a:cubicBezTo>
                        <a:pt x="12878" y="21384"/>
                        <a:pt x="13412" y="21567"/>
                        <a:pt x="13958" y="21749"/>
                      </a:cubicBezTo>
                      <a:cubicBezTo>
                        <a:pt x="14140" y="21801"/>
                        <a:pt x="14322" y="21866"/>
                        <a:pt x="14517" y="21918"/>
                      </a:cubicBezTo>
                      <a:cubicBezTo>
                        <a:pt x="14634" y="21957"/>
                        <a:pt x="14764" y="21996"/>
                        <a:pt x="14881" y="22035"/>
                      </a:cubicBezTo>
                      <a:cubicBezTo>
                        <a:pt x="15116" y="22100"/>
                        <a:pt x="15337" y="22139"/>
                        <a:pt x="15571" y="22204"/>
                      </a:cubicBezTo>
                      <a:cubicBezTo>
                        <a:pt x="16117" y="22347"/>
                        <a:pt x="16663" y="22477"/>
                        <a:pt x="17210" y="22607"/>
                      </a:cubicBezTo>
                      <a:cubicBezTo>
                        <a:pt x="17366" y="22633"/>
                        <a:pt x="17509" y="22672"/>
                        <a:pt x="17652" y="22711"/>
                      </a:cubicBezTo>
                      <a:cubicBezTo>
                        <a:pt x="17873" y="22750"/>
                        <a:pt x="18094" y="22776"/>
                        <a:pt x="18315" y="22828"/>
                      </a:cubicBezTo>
                      <a:cubicBezTo>
                        <a:pt x="18784" y="22906"/>
                        <a:pt x="19252" y="22997"/>
                        <a:pt x="19720" y="23062"/>
                      </a:cubicBezTo>
                      <a:cubicBezTo>
                        <a:pt x="19915" y="23101"/>
                        <a:pt x="20097" y="23140"/>
                        <a:pt x="20280" y="23166"/>
                      </a:cubicBezTo>
                      <a:cubicBezTo>
                        <a:pt x="20475" y="23192"/>
                        <a:pt x="20696" y="23205"/>
                        <a:pt x="20904" y="23231"/>
                      </a:cubicBezTo>
                      <a:cubicBezTo>
                        <a:pt x="21346" y="23297"/>
                        <a:pt x="21788" y="23336"/>
                        <a:pt x="22231" y="23388"/>
                      </a:cubicBezTo>
                      <a:cubicBezTo>
                        <a:pt x="22439" y="23401"/>
                        <a:pt x="22647" y="23440"/>
                        <a:pt x="22855" y="23453"/>
                      </a:cubicBezTo>
                      <a:cubicBezTo>
                        <a:pt x="23115" y="23479"/>
                        <a:pt x="23388" y="23466"/>
                        <a:pt x="23635" y="23505"/>
                      </a:cubicBezTo>
                      <a:cubicBezTo>
                        <a:pt x="23974" y="23531"/>
                        <a:pt x="24312" y="23557"/>
                        <a:pt x="24650" y="23557"/>
                      </a:cubicBezTo>
                      <a:cubicBezTo>
                        <a:pt x="24923" y="23557"/>
                        <a:pt x="25196" y="23583"/>
                        <a:pt x="25470" y="23596"/>
                      </a:cubicBezTo>
                      <a:cubicBezTo>
                        <a:pt x="25626" y="23596"/>
                        <a:pt x="25786" y="23587"/>
                        <a:pt x="25946" y="23587"/>
                      </a:cubicBezTo>
                      <a:cubicBezTo>
                        <a:pt x="26066" y="23587"/>
                        <a:pt x="26185" y="23592"/>
                        <a:pt x="26302" y="23609"/>
                      </a:cubicBezTo>
                      <a:cubicBezTo>
                        <a:pt x="26430" y="23623"/>
                        <a:pt x="26559" y="23633"/>
                        <a:pt x="26687" y="23633"/>
                      </a:cubicBezTo>
                      <a:cubicBezTo>
                        <a:pt x="26793" y="23633"/>
                        <a:pt x="26899" y="23626"/>
                        <a:pt x="27004" y="23609"/>
                      </a:cubicBezTo>
                      <a:cubicBezTo>
                        <a:pt x="27290" y="23590"/>
                        <a:pt x="27583" y="23578"/>
                        <a:pt x="27872" y="23578"/>
                      </a:cubicBezTo>
                      <a:cubicBezTo>
                        <a:pt x="27978" y="23578"/>
                        <a:pt x="28084" y="23579"/>
                        <a:pt x="28188" y="23583"/>
                      </a:cubicBezTo>
                      <a:cubicBezTo>
                        <a:pt x="28331" y="23583"/>
                        <a:pt x="28474" y="23557"/>
                        <a:pt x="28617" y="23544"/>
                      </a:cubicBezTo>
                      <a:cubicBezTo>
                        <a:pt x="29216" y="23518"/>
                        <a:pt x="29814" y="23479"/>
                        <a:pt x="30399" y="23427"/>
                      </a:cubicBezTo>
                      <a:cubicBezTo>
                        <a:pt x="30647" y="23414"/>
                        <a:pt x="30894" y="23401"/>
                        <a:pt x="31128" y="23388"/>
                      </a:cubicBezTo>
                      <a:cubicBezTo>
                        <a:pt x="31245" y="23375"/>
                        <a:pt x="31362" y="23349"/>
                        <a:pt x="31479" y="23336"/>
                      </a:cubicBezTo>
                      <a:cubicBezTo>
                        <a:pt x="31661" y="23323"/>
                        <a:pt x="31830" y="23297"/>
                        <a:pt x="32012" y="23284"/>
                      </a:cubicBezTo>
                      <a:cubicBezTo>
                        <a:pt x="32637" y="23205"/>
                        <a:pt x="33248" y="23114"/>
                        <a:pt x="33859" y="23010"/>
                      </a:cubicBezTo>
                      <a:cubicBezTo>
                        <a:pt x="34002" y="22997"/>
                        <a:pt x="34146" y="22971"/>
                        <a:pt x="34302" y="22945"/>
                      </a:cubicBezTo>
                      <a:lnTo>
                        <a:pt x="34510" y="22906"/>
                      </a:lnTo>
                      <a:cubicBezTo>
                        <a:pt x="34809" y="22854"/>
                        <a:pt x="35082" y="22789"/>
                        <a:pt x="35381" y="22724"/>
                      </a:cubicBezTo>
                      <a:cubicBezTo>
                        <a:pt x="35863" y="22633"/>
                        <a:pt x="36357" y="22529"/>
                        <a:pt x="36838" y="22412"/>
                      </a:cubicBezTo>
                      <a:cubicBezTo>
                        <a:pt x="37189" y="22334"/>
                        <a:pt x="37541" y="22230"/>
                        <a:pt x="37892" y="22139"/>
                      </a:cubicBezTo>
                      <a:cubicBezTo>
                        <a:pt x="38347" y="22009"/>
                        <a:pt x="38802" y="21892"/>
                        <a:pt x="39245" y="21749"/>
                      </a:cubicBezTo>
                      <a:cubicBezTo>
                        <a:pt x="39336" y="21710"/>
                        <a:pt x="39440" y="21697"/>
                        <a:pt x="39544" y="21658"/>
                      </a:cubicBezTo>
                      <a:cubicBezTo>
                        <a:pt x="40077" y="21488"/>
                        <a:pt x="40623" y="21293"/>
                        <a:pt x="41157" y="21098"/>
                      </a:cubicBezTo>
                      <a:cubicBezTo>
                        <a:pt x="41222" y="21059"/>
                        <a:pt x="41300" y="21033"/>
                        <a:pt x="41378" y="21007"/>
                      </a:cubicBezTo>
                      <a:cubicBezTo>
                        <a:pt x="41950" y="20773"/>
                        <a:pt x="42522" y="20539"/>
                        <a:pt x="43069" y="20279"/>
                      </a:cubicBezTo>
                      <a:cubicBezTo>
                        <a:pt x="43238" y="20201"/>
                        <a:pt x="43394" y="20123"/>
                        <a:pt x="43563" y="20045"/>
                      </a:cubicBezTo>
                      <a:cubicBezTo>
                        <a:pt x="44174" y="19745"/>
                        <a:pt x="44773" y="19446"/>
                        <a:pt x="45345" y="19108"/>
                      </a:cubicBezTo>
                      <a:lnTo>
                        <a:pt x="45670" y="18913"/>
                      </a:lnTo>
                      <a:cubicBezTo>
                        <a:pt x="45774" y="18861"/>
                        <a:pt x="45865" y="18796"/>
                        <a:pt x="45969" y="18731"/>
                      </a:cubicBezTo>
                      <a:cubicBezTo>
                        <a:pt x="46126" y="18627"/>
                        <a:pt x="46295" y="18536"/>
                        <a:pt x="46451" y="18432"/>
                      </a:cubicBezTo>
                      <a:cubicBezTo>
                        <a:pt x="46620" y="18328"/>
                        <a:pt x="46737" y="18237"/>
                        <a:pt x="46880" y="18146"/>
                      </a:cubicBezTo>
                      <a:cubicBezTo>
                        <a:pt x="47023" y="18041"/>
                        <a:pt x="47179" y="17937"/>
                        <a:pt x="47322" y="17833"/>
                      </a:cubicBezTo>
                      <a:cubicBezTo>
                        <a:pt x="47465" y="17716"/>
                        <a:pt x="47595" y="17625"/>
                        <a:pt x="47725" y="17534"/>
                      </a:cubicBezTo>
                      <a:cubicBezTo>
                        <a:pt x="47856" y="17430"/>
                        <a:pt x="47999" y="17313"/>
                        <a:pt x="48129" y="17209"/>
                      </a:cubicBezTo>
                      <a:cubicBezTo>
                        <a:pt x="48272" y="17092"/>
                        <a:pt x="48376" y="17001"/>
                        <a:pt x="48506" y="16897"/>
                      </a:cubicBezTo>
                      <a:cubicBezTo>
                        <a:pt x="48623" y="16793"/>
                        <a:pt x="48766" y="16676"/>
                        <a:pt x="48883" y="16572"/>
                      </a:cubicBezTo>
                      <a:cubicBezTo>
                        <a:pt x="48935" y="16520"/>
                        <a:pt x="48987" y="16481"/>
                        <a:pt x="49052" y="16429"/>
                      </a:cubicBezTo>
                      <a:cubicBezTo>
                        <a:pt x="49104" y="16377"/>
                        <a:pt x="49130" y="16337"/>
                        <a:pt x="49182" y="16298"/>
                      </a:cubicBezTo>
                      <a:cubicBezTo>
                        <a:pt x="49390" y="16103"/>
                        <a:pt x="49586" y="15895"/>
                        <a:pt x="49781" y="15700"/>
                      </a:cubicBezTo>
                      <a:cubicBezTo>
                        <a:pt x="49846" y="15635"/>
                        <a:pt x="49911" y="15557"/>
                        <a:pt x="49976" y="15492"/>
                      </a:cubicBezTo>
                      <a:cubicBezTo>
                        <a:pt x="50210" y="15232"/>
                        <a:pt x="50444" y="14959"/>
                        <a:pt x="50665" y="14699"/>
                      </a:cubicBezTo>
                      <a:lnTo>
                        <a:pt x="50691" y="14660"/>
                      </a:lnTo>
                      <a:cubicBezTo>
                        <a:pt x="50743" y="14594"/>
                        <a:pt x="50782" y="14529"/>
                        <a:pt x="50821" y="14477"/>
                      </a:cubicBezTo>
                      <a:cubicBezTo>
                        <a:pt x="50951" y="14308"/>
                        <a:pt x="51081" y="14126"/>
                        <a:pt x="51198" y="13957"/>
                      </a:cubicBezTo>
                      <a:cubicBezTo>
                        <a:pt x="51264" y="13866"/>
                        <a:pt x="51329" y="13775"/>
                        <a:pt x="51381" y="13671"/>
                      </a:cubicBezTo>
                      <a:cubicBezTo>
                        <a:pt x="51485" y="13515"/>
                        <a:pt x="51589" y="13359"/>
                        <a:pt x="51680" y="13203"/>
                      </a:cubicBezTo>
                      <a:cubicBezTo>
                        <a:pt x="51706" y="13164"/>
                        <a:pt x="51732" y="13125"/>
                        <a:pt x="51758" y="13073"/>
                      </a:cubicBezTo>
                      <a:cubicBezTo>
                        <a:pt x="51784" y="13034"/>
                        <a:pt x="51823" y="12943"/>
                        <a:pt x="51862" y="12877"/>
                      </a:cubicBezTo>
                      <a:cubicBezTo>
                        <a:pt x="51927" y="12747"/>
                        <a:pt x="51992" y="12617"/>
                        <a:pt x="52057" y="12487"/>
                      </a:cubicBezTo>
                      <a:cubicBezTo>
                        <a:pt x="52122" y="12357"/>
                        <a:pt x="52161" y="12266"/>
                        <a:pt x="52226" y="12149"/>
                      </a:cubicBezTo>
                      <a:cubicBezTo>
                        <a:pt x="52278" y="12045"/>
                        <a:pt x="52343" y="11889"/>
                        <a:pt x="52382" y="11746"/>
                      </a:cubicBezTo>
                      <a:cubicBezTo>
                        <a:pt x="52408" y="11694"/>
                        <a:pt x="52434" y="11629"/>
                        <a:pt x="52460" y="11564"/>
                      </a:cubicBezTo>
                      <a:cubicBezTo>
                        <a:pt x="52486" y="11512"/>
                        <a:pt x="52499" y="11460"/>
                        <a:pt x="52512" y="11408"/>
                      </a:cubicBezTo>
                      <a:cubicBezTo>
                        <a:pt x="52564" y="11278"/>
                        <a:pt x="52603" y="11147"/>
                        <a:pt x="52642" y="11017"/>
                      </a:cubicBezTo>
                      <a:cubicBezTo>
                        <a:pt x="52681" y="10887"/>
                        <a:pt x="52707" y="10783"/>
                        <a:pt x="52746" y="10666"/>
                      </a:cubicBezTo>
                      <a:cubicBezTo>
                        <a:pt x="52772" y="10549"/>
                        <a:pt x="52811" y="10419"/>
                        <a:pt x="52837" y="10289"/>
                      </a:cubicBezTo>
                      <a:cubicBezTo>
                        <a:pt x="52850" y="10211"/>
                        <a:pt x="52876" y="10146"/>
                        <a:pt x="52889" y="10081"/>
                      </a:cubicBezTo>
                      <a:cubicBezTo>
                        <a:pt x="52902" y="10003"/>
                        <a:pt x="52902" y="9977"/>
                        <a:pt x="52915" y="9938"/>
                      </a:cubicBezTo>
                      <a:cubicBezTo>
                        <a:pt x="52942" y="9808"/>
                        <a:pt x="52955" y="9665"/>
                        <a:pt x="52968" y="9535"/>
                      </a:cubicBezTo>
                      <a:cubicBezTo>
                        <a:pt x="52994" y="9404"/>
                        <a:pt x="53007" y="9300"/>
                        <a:pt x="53020" y="9183"/>
                      </a:cubicBezTo>
                      <a:cubicBezTo>
                        <a:pt x="53033" y="9066"/>
                        <a:pt x="53033" y="8923"/>
                        <a:pt x="53046" y="8793"/>
                      </a:cubicBezTo>
                      <a:cubicBezTo>
                        <a:pt x="53046" y="8715"/>
                        <a:pt x="53059" y="8624"/>
                        <a:pt x="53059" y="8559"/>
                      </a:cubicBezTo>
                      <a:cubicBezTo>
                        <a:pt x="53059" y="8481"/>
                        <a:pt x="53059" y="8390"/>
                        <a:pt x="53059" y="8325"/>
                      </a:cubicBezTo>
                      <a:lnTo>
                        <a:pt x="53085" y="143"/>
                      </a:lnTo>
                      <a:lnTo>
                        <a:pt x="53085" y="143"/>
                      </a:lnTo>
                      <a:cubicBezTo>
                        <a:pt x="53059" y="325"/>
                        <a:pt x="53046" y="481"/>
                        <a:pt x="53046" y="624"/>
                      </a:cubicBezTo>
                      <a:cubicBezTo>
                        <a:pt x="53046" y="767"/>
                        <a:pt x="53033" y="898"/>
                        <a:pt x="53020" y="1028"/>
                      </a:cubicBezTo>
                      <a:cubicBezTo>
                        <a:pt x="53007" y="1158"/>
                        <a:pt x="52994" y="1262"/>
                        <a:pt x="52968" y="1379"/>
                      </a:cubicBezTo>
                      <a:cubicBezTo>
                        <a:pt x="52955" y="1496"/>
                        <a:pt x="52928" y="1639"/>
                        <a:pt x="52915" y="1769"/>
                      </a:cubicBezTo>
                      <a:cubicBezTo>
                        <a:pt x="52889" y="1899"/>
                        <a:pt x="52863" y="2003"/>
                        <a:pt x="52837" y="2120"/>
                      </a:cubicBezTo>
                      <a:cubicBezTo>
                        <a:pt x="52811" y="2237"/>
                        <a:pt x="52772" y="2380"/>
                        <a:pt x="52746" y="2510"/>
                      </a:cubicBezTo>
                      <a:cubicBezTo>
                        <a:pt x="52707" y="2641"/>
                        <a:pt x="52681" y="2745"/>
                        <a:pt x="52642" y="2862"/>
                      </a:cubicBezTo>
                      <a:cubicBezTo>
                        <a:pt x="52603" y="2979"/>
                        <a:pt x="52564" y="3122"/>
                        <a:pt x="52512" y="3239"/>
                      </a:cubicBezTo>
                      <a:cubicBezTo>
                        <a:pt x="52473" y="3369"/>
                        <a:pt x="52434" y="3473"/>
                        <a:pt x="52382" y="3590"/>
                      </a:cubicBezTo>
                      <a:cubicBezTo>
                        <a:pt x="52330" y="3707"/>
                        <a:pt x="52278" y="3850"/>
                        <a:pt x="52213" y="3993"/>
                      </a:cubicBezTo>
                      <a:cubicBezTo>
                        <a:pt x="52161" y="4123"/>
                        <a:pt x="52109" y="4214"/>
                        <a:pt x="52057" y="4332"/>
                      </a:cubicBezTo>
                      <a:cubicBezTo>
                        <a:pt x="51992" y="4436"/>
                        <a:pt x="51927" y="4592"/>
                        <a:pt x="51849" y="4722"/>
                      </a:cubicBezTo>
                      <a:cubicBezTo>
                        <a:pt x="51784" y="4852"/>
                        <a:pt x="51732" y="4943"/>
                        <a:pt x="51667" y="5047"/>
                      </a:cubicBezTo>
                      <a:cubicBezTo>
                        <a:pt x="51576" y="5203"/>
                        <a:pt x="51485" y="5359"/>
                        <a:pt x="51381" y="5515"/>
                      </a:cubicBezTo>
                      <a:cubicBezTo>
                        <a:pt x="51316" y="5606"/>
                        <a:pt x="51264" y="5697"/>
                        <a:pt x="51198" y="5801"/>
                      </a:cubicBezTo>
                      <a:cubicBezTo>
                        <a:pt x="51081" y="5970"/>
                        <a:pt x="50951" y="6140"/>
                        <a:pt x="50821" y="6309"/>
                      </a:cubicBezTo>
                      <a:cubicBezTo>
                        <a:pt x="50769" y="6387"/>
                        <a:pt x="50717" y="6452"/>
                        <a:pt x="50665" y="6530"/>
                      </a:cubicBezTo>
                      <a:cubicBezTo>
                        <a:pt x="50444" y="6803"/>
                        <a:pt x="50210" y="7076"/>
                        <a:pt x="49976" y="7336"/>
                      </a:cubicBezTo>
                      <a:cubicBezTo>
                        <a:pt x="49911" y="7401"/>
                        <a:pt x="49846" y="7466"/>
                        <a:pt x="49781" y="7544"/>
                      </a:cubicBezTo>
                      <a:cubicBezTo>
                        <a:pt x="49586" y="7739"/>
                        <a:pt x="49390" y="7935"/>
                        <a:pt x="49182" y="8130"/>
                      </a:cubicBezTo>
                      <a:cubicBezTo>
                        <a:pt x="49078" y="8221"/>
                        <a:pt x="48987" y="8312"/>
                        <a:pt x="48883" y="8403"/>
                      </a:cubicBezTo>
                      <a:cubicBezTo>
                        <a:pt x="48779" y="8494"/>
                        <a:pt x="48636" y="8624"/>
                        <a:pt x="48506" y="8728"/>
                      </a:cubicBezTo>
                      <a:cubicBezTo>
                        <a:pt x="48376" y="8832"/>
                        <a:pt x="48259" y="8936"/>
                        <a:pt x="48142" y="9040"/>
                      </a:cubicBezTo>
                      <a:cubicBezTo>
                        <a:pt x="48012" y="9144"/>
                        <a:pt x="47869" y="9248"/>
                        <a:pt x="47725" y="9365"/>
                      </a:cubicBezTo>
                      <a:cubicBezTo>
                        <a:pt x="47582" y="9470"/>
                        <a:pt x="47465" y="9561"/>
                        <a:pt x="47335" y="9665"/>
                      </a:cubicBezTo>
                      <a:cubicBezTo>
                        <a:pt x="47192" y="9756"/>
                        <a:pt x="47036" y="9873"/>
                        <a:pt x="46880" y="9977"/>
                      </a:cubicBezTo>
                      <a:cubicBezTo>
                        <a:pt x="46737" y="10081"/>
                        <a:pt x="46607" y="10172"/>
                        <a:pt x="46451" y="10263"/>
                      </a:cubicBezTo>
                      <a:cubicBezTo>
                        <a:pt x="46308" y="10354"/>
                        <a:pt x="46139" y="10458"/>
                        <a:pt x="45982" y="10562"/>
                      </a:cubicBezTo>
                      <a:cubicBezTo>
                        <a:pt x="45774" y="10692"/>
                        <a:pt x="45579" y="10822"/>
                        <a:pt x="45358" y="10939"/>
                      </a:cubicBezTo>
                      <a:cubicBezTo>
                        <a:pt x="44786" y="11278"/>
                        <a:pt x="44187" y="11577"/>
                        <a:pt x="43576" y="11876"/>
                      </a:cubicBezTo>
                      <a:cubicBezTo>
                        <a:pt x="43407" y="11954"/>
                        <a:pt x="43251" y="12032"/>
                        <a:pt x="43082" y="12110"/>
                      </a:cubicBezTo>
                      <a:cubicBezTo>
                        <a:pt x="42535" y="12370"/>
                        <a:pt x="41963" y="12604"/>
                        <a:pt x="41391" y="12838"/>
                      </a:cubicBezTo>
                      <a:cubicBezTo>
                        <a:pt x="41313" y="12864"/>
                        <a:pt x="41235" y="12890"/>
                        <a:pt x="41157" y="12930"/>
                      </a:cubicBezTo>
                      <a:cubicBezTo>
                        <a:pt x="40545" y="13164"/>
                        <a:pt x="39908" y="13372"/>
                        <a:pt x="39258" y="13580"/>
                      </a:cubicBezTo>
                      <a:cubicBezTo>
                        <a:pt x="38815" y="13723"/>
                        <a:pt x="38347" y="13840"/>
                        <a:pt x="37892" y="13970"/>
                      </a:cubicBezTo>
                      <a:cubicBezTo>
                        <a:pt x="37541" y="14061"/>
                        <a:pt x="37202" y="14165"/>
                        <a:pt x="36851" y="14243"/>
                      </a:cubicBezTo>
                      <a:cubicBezTo>
                        <a:pt x="36357" y="14360"/>
                        <a:pt x="35876" y="14464"/>
                        <a:pt x="35381" y="14555"/>
                      </a:cubicBezTo>
                      <a:cubicBezTo>
                        <a:pt x="35030" y="14634"/>
                        <a:pt x="34679" y="14712"/>
                        <a:pt x="34315" y="14777"/>
                      </a:cubicBezTo>
                      <a:cubicBezTo>
                        <a:pt x="34172" y="14803"/>
                        <a:pt x="34016" y="14829"/>
                        <a:pt x="33872" y="14842"/>
                      </a:cubicBezTo>
                      <a:cubicBezTo>
                        <a:pt x="33261" y="14946"/>
                        <a:pt x="32650" y="15037"/>
                        <a:pt x="32038" y="15102"/>
                      </a:cubicBezTo>
                      <a:cubicBezTo>
                        <a:pt x="31856" y="15128"/>
                        <a:pt x="31674" y="15154"/>
                        <a:pt x="31492" y="15167"/>
                      </a:cubicBezTo>
                      <a:cubicBezTo>
                        <a:pt x="31141" y="15206"/>
                        <a:pt x="30790" y="15232"/>
                        <a:pt x="30425" y="15258"/>
                      </a:cubicBezTo>
                      <a:cubicBezTo>
                        <a:pt x="29827" y="15310"/>
                        <a:pt x="29242" y="15349"/>
                        <a:pt x="28643" y="15375"/>
                      </a:cubicBezTo>
                      <a:cubicBezTo>
                        <a:pt x="28253" y="15401"/>
                        <a:pt x="27876" y="15401"/>
                        <a:pt x="27486" y="15414"/>
                      </a:cubicBezTo>
                      <a:cubicBezTo>
                        <a:pt x="27165" y="15414"/>
                        <a:pt x="26838" y="15420"/>
                        <a:pt x="26517" y="15420"/>
                      </a:cubicBezTo>
                      <a:cubicBezTo>
                        <a:pt x="26357" y="15420"/>
                        <a:pt x="26198" y="15418"/>
                        <a:pt x="26042" y="15414"/>
                      </a:cubicBezTo>
                      <a:cubicBezTo>
                        <a:pt x="25639" y="15414"/>
                        <a:pt x="25222" y="15388"/>
                        <a:pt x="24819" y="15375"/>
                      </a:cubicBezTo>
                      <a:cubicBezTo>
                        <a:pt x="24377" y="15362"/>
                        <a:pt x="23922" y="15336"/>
                        <a:pt x="23479" y="15310"/>
                      </a:cubicBezTo>
                      <a:cubicBezTo>
                        <a:pt x="23076" y="15284"/>
                        <a:pt x="22660" y="15245"/>
                        <a:pt x="22257" y="15206"/>
                      </a:cubicBezTo>
                      <a:cubicBezTo>
                        <a:pt x="21814" y="15167"/>
                        <a:pt x="21372" y="15115"/>
                        <a:pt x="20930" y="15050"/>
                      </a:cubicBezTo>
                      <a:cubicBezTo>
                        <a:pt x="20540" y="15011"/>
                        <a:pt x="20136" y="14946"/>
                        <a:pt x="19746" y="14894"/>
                      </a:cubicBezTo>
                      <a:cubicBezTo>
                        <a:pt x="19278" y="14816"/>
                        <a:pt x="18810" y="14725"/>
                        <a:pt x="18341" y="14647"/>
                      </a:cubicBezTo>
                      <a:cubicBezTo>
                        <a:pt x="17977" y="14581"/>
                        <a:pt x="17600" y="14503"/>
                        <a:pt x="17236" y="14425"/>
                      </a:cubicBezTo>
                      <a:cubicBezTo>
                        <a:pt x="16689" y="14308"/>
                        <a:pt x="16143" y="14165"/>
                        <a:pt x="15597" y="14022"/>
                      </a:cubicBezTo>
                      <a:cubicBezTo>
                        <a:pt x="15246" y="13931"/>
                        <a:pt x="14881" y="13840"/>
                        <a:pt x="14543" y="13736"/>
                      </a:cubicBezTo>
                      <a:cubicBezTo>
                        <a:pt x="14348" y="13684"/>
                        <a:pt x="14166" y="13619"/>
                        <a:pt x="13984" y="13567"/>
                      </a:cubicBezTo>
                      <a:cubicBezTo>
                        <a:pt x="13438" y="13398"/>
                        <a:pt x="12904" y="13216"/>
                        <a:pt x="12371" y="13021"/>
                      </a:cubicBezTo>
                      <a:cubicBezTo>
                        <a:pt x="12215" y="12956"/>
                        <a:pt x="12059" y="12903"/>
                        <a:pt x="11903" y="12851"/>
                      </a:cubicBezTo>
                      <a:cubicBezTo>
                        <a:pt x="11421" y="12669"/>
                        <a:pt x="10953" y="12461"/>
                        <a:pt x="10498" y="12253"/>
                      </a:cubicBezTo>
                      <a:cubicBezTo>
                        <a:pt x="10264" y="12149"/>
                        <a:pt x="10030" y="12058"/>
                        <a:pt x="9808" y="11954"/>
                      </a:cubicBezTo>
                      <a:cubicBezTo>
                        <a:pt x="9145" y="11629"/>
                        <a:pt x="8495" y="11304"/>
                        <a:pt x="7857" y="10939"/>
                      </a:cubicBezTo>
                      <a:cubicBezTo>
                        <a:pt x="2629" y="7922"/>
                        <a:pt x="28" y="3956"/>
                        <a:pt x="40" y="2"/>
                      </a:cubicBezTo>
                      <a:close/>
                    </a:path>
                  </a:pathLst>
                </a:custGeom>
                <a:solidFill>
                  <a:srgbClr val="475DB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3" name="Google Shape;164;p16"/>
                <p:cNvSpPr/>
                <p:nvPr/>
              </p:nvSpPr>
              <p:spPr>
                <a:xfrm>
                  <a:off x="4341908" y="2870749"/>
                  <a:ext cx="883586" cy="465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36" h="30705" extrusionOk="0">
                      <a:moveTo>
                        <a:pt x="29028" y="0"/>
                      </a:moveTo>
                      <a:cubicBezTo>
                        <a:pt x="22246" y="0"/>
                        <a:pt x="15473" y="1500"/>
                        <a:pt x="10315" y="4498"/>
                      </a:cubicBezTo>
                      <a:cubicBezTo>
                        <a:pt x="0" y="10481"/>
                        <a:pt x="52" y="20211"/>
                        <a:pt x="10432" y="26207"/>
                      </a:cubicBezTo>
                      <a:cubicBezTo>
                        <a:pt x="15629" y="29206"/>
                        <a:pt x="22419" y="30705"/>
                        <a:pt x="29201" y="30705"/>
                      </a:cubicBezTo>
                      <a:cubicBezTo>
                        <a:pt x="35982" y="30705"/>
                        <a:pt x="42756" y="29206"/>
                        <a:pt x="47920" y="26207"/>
                      </a:cubicBezTo>
                      <a:cubicBezTo>
                        <a:pt x="58235" y="20211"/>
                        <a:pt x="58183" y="10494"/>
                        <a:pt x="47790" y="4498"/>
                      </a:cubicBezTo>
                      <a:cubicBezTo>
                        <a:pt x="42600" y="1500"/>
                        <a:pt x="35810" y="0"/>
                        <a:pt x="29028" y="0"/>
                      </a:cubicBezTo>
                      <a:close/>
                    </a:path>
                  </a:pathLst>
                </a:custGeom>
                <a:solidFill>
                  <a:srgbClr val="30408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4" name="Google Shape;165;p16"/>
                <p:cNvSpPr/>
                <p:nvPr/>
              </p:nvSpPr>
              <p:spPr>
                <a:xfrm>
                  <a:off x="4531736" y="3024712"/>
                  <a:ext cx="144488" cy="82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3" h="5461" extrusionOk="0">
                      <a:moveTo>
                        <a:pt x="6738" y="827"/>
                      </a:moveTo>
                      <a:lnTo>
                        <a:pt x="8052" y="1581"/>
                      </a:lnTo>
                      <a:lnTo>
                        <a:pt x="2771" y="4651"/>
                      </a:lnTo>
                      <a:lnTo>
                        <a:pt x="1457" y="3883"/>
                      </a:lnTo>
                      <a:lnTo>
                        <a:pt x="6738" y="827"/>
                      </a:lnTo>
                      <a:close/>
                      <a:moveTo>
                        <a:pt x="6738" y="1"/>
                      </a:moveTo>
                      <a:cubicBezTo>
                        <a:pt x="6595" y="1"/>
                        <a:pt x="6452" y="33"/>
                        <a:pt x="6322" y="98"/>
                      </a:cubicBezTo>
                      <a:lnTo>
                        <a:pt x="222" y="3649"/>
                      </a:lnTo>
                      <a:cubicBezTo>
                        <a:pt x="0" y="3779"/>
                        <a:pt x="0" y="3987"/>
                        <a:pt x="222" y="4117"/>
                      </a:cubicBezTo>
                      <a:lnTo>
                        <a:pt x="2355" y="5353"/>
                      </a:lnTo>
                      <a:cubicBezTo>
                        <a:pt x="2485" y="5425"/>
                        <a:pt x="2628" y="5460"/>
                        <a:pt x="2771" y="5460"/>
                      </a:cubicBezTo>
                      <a:cubicBezTo>
                        <a:pt x="2914" y="5460"/>
                        <a:pt x="3057" y="5425"/>
                        <a:pt x="3187" y="5353"/>
                      </a:cubicBezTo>
                      <a:lnTo>
                        <a:pt x="9288" y="1815"/>
                      </a:lnTo>
                      <a:cubicBezTo>
                        <a:pt x="9522" y="1685"/>
                        <a:pt x="9522" y="1464"/>
                        <a:pt x="9288" y="1334"/>
                      </a:cubicBezTo>
                      <a:lnTo>
                        <a:pt x="7155" y="98"/>
                      </a:lnTo>
                      <a:cubicBezTo>
                        <a:pt x="7025" y="33"/>
                        <a:pt x="6881" y="1"/>
                        <a:pt x="67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Google Shape;166;p16"/>
                <p:cNvSpPr/>
                <p:nvPr/>
              </p:nvSpPr>
              <p:spPr>
                <a:xfrm>
                  <a:off x="4594875" y="3046618"/>
                  <a:ext cx="169750" cy="9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8" h="6427" extrusionOk="0">
                      <a:moveTo>
                        <a:pt x="8404" y="826"/>
                      </a:moveTo>
                      <a:lnTo>
                        <a:pt x="9718" y="1581"/>
                      </a:lnTo>
                      <a:lnTo>
                        <a:pt x="2785" y="5613"/>
                      </a:lnTo>
                      <a:lnTo>
                        <a:pt x="1471" y="4846"/>
                      </a:lnTo>
                      <a:lnTo>
                        <a:pt x="8404" y="826"/>
                      </a:lnTo>
                      <a:close/>
                      <a:moveTo>
                        <a:pt x="8397" y="0"/>
                      </a:moveTo>
                      <a:cubicBezTo>
                        <a:pt x="8257" y="0"/>
                        <a:pt x="8118" y="33"/>
                        <a:pt x="7988" y="98"/>
                      </a:cubicBezTo>
                      <a:lnTo>
                        <a:pt x="235" y="4612"/>
                      </a:lnTo>
                      <a:cubicBezTo>
                        <a:pt x="1" y="4742"/>
                        <a:pt x="1" y="4963"/>
                        <a:pt x="235" y="5093"/>
                      </a:cubicBezTo>
                      <a:lnTo>
                        <a:pt x="2368" y="6329"/>
                      </a:lnTo>
                      <a:cubicBezTo>
                        <a:pt x="2498" y="6394"/>
                        <a:pt x="2641" y="6426"/>
                        <a:pt x="2785" y="6426"/>
                      </a:cubicBezTo>
                      <a:cubicBezTo>
                        <a:pt x="2928" y="6426"/>
                        <a:pt x="3071" y="6394"/>
                        <a:pt x="3201" y="6329"/>
                      </a:cubicBezTo>
                      <a:lnTo>
                        <a:pt x="10953" y="1815"/>
                      </a:lnTo>
                      <a:cubicBezTo>
                        <a:pt x="11187" y="1685"/>
                        <a:pt x="11174" y="1477"/>
                        <a:pt x="10953" y="1347"/>
                      </a:cubicBezTo>
                      <a:lnTo>
                        <a:pt x="8807" y="98"/>
                      </a:lnTo>
                      <a:cubicBezTo>
                        <a:pt x="8677" y="33"/>
                        <a:pt x="8537" y="0"/>
                        <a:pt x="839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6" name="Google Shape;167;p16"/>
                <p:cNvSpPr/>
                <p:nvPr/>
              </p:nvSpPr>
              <p:spPr>
                <a:xfrm>
                  <a:off x="4721367" y="3080554"/>
                  <a:ext cx="237040" cy="136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3" h="9002" extrusionOk="0">
                      <a:moveTo>
                        <a:pt x="12852" y="814"/>
                      </a:moveTo>
                      <a:lnTo>
                        <a:pt x="14166" y="1568"/>
                      </a:lnTo>
                      <a:lnTo>
                        <a:pt x="2784" y="8176"/>
                      </a:lnTo>
                      <a:lnTo>
                        <a:pt x="1471" y="7421"/>
                      </a:lnTo>
                      <a:lnTo>
                        <a:pt x="12852" y="814"/>
                      </a:lnTo>
                      <a:close/>
                      <a:moveTo>
                        <a:pt x="12839" y="1"/>
                      </a:moveTo>
                      <a:cubicBezTo>
                        <a:pt x="12696" y="1"/>
                        <a:pt x="12553" y="33"/>
                        <a:pt x="12423" y="98"/>
                      </a:cubicBezTo>
                      <a:lnTo>
                        <a:pt x="235" y="7187"/>
                      </a:lnTo>
                      <a:cubicBezTo>
                        <a:pt x="1" y="7317"/>
                        <a:pt x="14" y="7539"/>
                        <a:pt x="235" y="7669"/>
                      </a:cubicBezTo>
                      <a:lnTo>
                        <a:pt x="2368" y="8904"/>
                      </a:lnTo>
                      <a:cubicBezTo>
                        <a:pt x="2498" y="8969"/>
                        <a:pt x="2641" y="9002"/>
                        <a:pt x="2784" y="9002"/>
                      </a:cubicBezTo>
                      <a:cubicBezTo>
                        <a:pt x="2927" y="9002"/>
                        <a:pt x="3071" y="8969"/>
                        <a:pt x="3201" y="8904"/>
                      </a:cubicBezTo>
                      <a:lnTo>
                        <a:pt x="15389" y="1815"/>
                      </a:lnTo>
                      <a:cubicBezTo>
                        <a:pt x="15623" y="1685"/>
                        <a:pt x="15623" y="1464"/>
                        <a:pt x="15389" y="1334"/>
                      </a:cubicBezTo>
                      <a:lnTo>
                        <a:pt x="13255" y="98"/>
                      </a:lnTo>
                      <a:cubicBezTo>
                        <a:pt x="13125" y="33"/>
                        <a:pt x="12982" y="1"/>
                        <a:pt x="1283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7" name="Google Shape;168;p16"/>
                <p:cNvSpPr/>
                <p:nvPr/>
              </p:nvSpPr>
              <p:spPr>
                <a:xfrm>
                  <a:off x="4658227" y="3067584"/>
                  <a:ext cx="196180" cy="113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0" h="7448" extrusionOk="0">
                      <a:moveTo>
                        <a:pt x="10159" y="823"/>
                      </a:moveTo>
                      <a:lnTo>
                        <a:pt x="11473" y="1578"/>
                      </a:lnTo>
                      <a:lnTo>
                        <a:pt x="2784" y="6625"/>
                      </a:lnTo>
                      <a:lnTo>
                        <a:pt x="1470" y="5870"/>
                      </a:lnTo>
                      <a:lnTo>
                        <a:pt x="10159" y="823"/>
                      </a:lnTo>
                      <a:close/>
                      <a:moveTo>
                        <a:pt x="10146" y="0"/>
                      </a:moveTo>
                      <a:cubicBezTo>
                        <a:pt x="10003" y="0"/>
                        <a:pt x="9860" y="36"/>
                        <a:pt x="9730" y="108"/>
                      </a:cubicBezTo>
                      <a:lnTo>
                        <a:pt x="221" y="5636"/>
                      </a:lnTo>
                      <a:cubicBezTo>
                        <a:pt x="0" y="5766"/>
                        <a:pt x="0" y="5974"/>
                        <a:pt x="221" y="6104"/>
                      </a:cubicBezTo>
                      <a:lnTo>
                        <a:pt x="2368" y="7340"/>
                      </a:lnTo>
                      <a:cubicBezTo>
                        <a:pt x="2491" y="7411"/>
                        <a:pt x="2631" y="7447"/>
                        <a:pt x="2773" y="7447"/>
                      </a:cubicBezTo>
                      <a:cubicBezTo>
                        <a:pt x="2914" y="7447"/>
                        <a:pt x="3057" y="7411"/>
                        <a:pt x="3187" y="7340"/>
                      </a:cubicBezTo>
                      <a:lnTo>
                        <a:pt x="12696" y="1812"/>
                      </a:lnTo>
                      <a:cubicBezTo>
                        <a:pt x="12930" y="1695"/>
                        <a:pt x="12930" y="1474"/>
                        <a:pt x="12709" y="1343"/>
                      </a:cubicBezTo>
                      <a:lnTo>
                        <a:pt x="10562" y="108"/>
                      </a:lnTo>
                      <a:cubicBezTo>
                        <a:pt x="10432" y="36"/>
                        <a:pt x="10289" y="0"/>
                        <a:pt x="1014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Google Shape;169;p16"/>
                <p:cNvSpPr/>
                <p:nvPr/>
              </p:nvSpPr>
              <p:spPr>
                <a:xfrm>
                  <a:off x="4690586" y="2986240"/>
                  <a:ext cx="356250" cy="91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80" h="6033" extrusionOk="0">
                      <a:moveTo>
                        <a:pt x="651" y="0"/>
                      </a:moveTo>
                      <a:cubicBezTo>
                        <a:pt x="508" y="0"/>
                        <a:pt x="365" y="33"/>
                        <a:pt x="235" y="98"/>
                      </a:cubicBezTo>
                      <a:cubicBezTo>
                        <a:pt x="1" y="228"/>
                        <a:pt x="14" y="449"/>
                        <a:pt x="235" y="579"/>
                      </a:cubicBezTo>
                      <a:cubicBezTo>
                        <a:pt x="6258" y="4054"/>
                        <a:pt x="11823" y="4774"/>
                        <a:pt x="17189" y="4774"/>
                      </a:cubicBezTo>
                      <a:cubicBezTo>
                        <a:pt x="18591" y="4774"/>
                        <a:pt x="19980" y="4725"/>
                        <a:pt x="21359" y="4663"/>
                      </a:cubicBezTo>
                      <a:lnTo>
                        <a:pt x="21359" y="4663"/>
                      </a:lnTo>
                      <a:lnTo>
                        <a:pt x="20006" y="5457"/>
                      </a:lnTo>
                      <a:cubicBezTo>
                        <a:pt x="19772" y="5587"/>
                        <a:pt x="19785" y="5795"/>
                        <a:pt x="20006" y="5925"/>
                      </a:cubicBezTo>
                      <a:cubicBezTo>
                        <a:pt x="20136" y="5997"/>
                        <a:pt x="20276" y="6032"/>
                        <a:pt x="20416" y="6032"/>
                      </a:cubicBezTo>
                      <a:cubicBezTo>
                        <a:pt x="20556" y="6032"/>
                        <a:pt x="20696" y="5997"/>
                        <a:pt x="20826" y="5925"/>
                      </a:cubicBezTo>
                      <a:lnTo>
                        <a:pt x="23297" y="4494"/>
                      </a:lnTo>
                      <a:cubicBezTo>
                        <a:pt x="23414" y="4442"/>
                        <a:pt x="23479" y="4325"/>
                        <a:pt x="23466" y="4208"/>
                      </a:cubicBezTo>
                      <a:lnTo>
                        <a:pt x="23466" y="4182"/>
                      </a:lnTo>
                      <a:lnTo>
                        <a:pt x="23466" y="4169"/>
                      </a:lnTo>
                      <a:lnTo>
                        <a:pt x="23466" y="4156"/>
                      </a:lnTo>
                      <a:lnTo>
                        <a:pt x="23453" y="4143"/>
                      </a:lnTo>
                      <a:lnTo>
                        <a:pt x="23453" y="4130"/>
                      </a:lnTo>
                      <a:cubicBezTo>
                        <a:pt x="23440" y="4117"/>
                        <a:pt x="23427" y="4091"/>
                        <a:pt x="23414" y="4078"/>
                      </a:cubicBezTo>
                      <a:lnTo>
                        <a:pt x="23388" y="4065"/>
                      </a:lnTo>
                      <a:lnTo>
                        <a:pt x="23375" y="4052"/>
                      </a:lnTo>
                      <a:lnTo>
                        <a:pt x="23349" y="4039"/>
                      </a:lnTo>
                      <a:lnTo>
                        <a:pt x="23336" y="4026"/>
                      </a:lnTo>
                      <a:lnTo>
                        <a:pt x="23323" y="4013"/>
                      </a:lnTo>
                      <a:lnTo>
                        <a:pt x="20813" y="2569"/>
                      </a:lnTo>
                      <a:cubicBezTo>
                        <a:pt x="20683" y="2504"/>
                        <a:pt x="20540" y="2471"/>
                        <a:pt x="20396" y="2471"/>
                      </a:cubicBezTo>
                      <a:cubicBezTo>
                        <a:pt x="20253" y="2471"/>
                        <a:pt x="20110" y="2504"/>
                        <a:pt x="19980" y="2569"/>
                      </a:cubicBezTo>
                      <a:cubicBezTo>
                        <a:pt x="19759" y="2699"/>
                        <a:pt x="19759" y="2907"/>
                        <a:pt x="19980" y="3050"/>
                      </a:cubicBezTo>
                      <a:lnTo>
                        <a:pt x="21593" y="3974"/>
                      </a:lnTo>
                      <a:cubicBezTo>
                        <a:pt x="20085" y="4047"/>
                        <a:pt x="18592" y="4106"/>
                        <a:pt x="17099" y="4106"/>
                      </a:cubicBezTo>
                      <a:cubicBezTo>
                        <a:pt x="11935" y="4106"/>
                        <a:pt x="6779" y="3397"/>
                        <a:pt x="1067" y="98"/>
                      </a:cubicBezTo>
                      <a:cubicBezTo>
                        <a:pt x="937" y="33"/>
                        <a:pt x="794" y="0"/>
                        <a:pt x="6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6" name="Google Shape;126;p16"/>
            <p:cNvGrpSpPr/>
            <p:nvPr/>
          </p:nvGrpSpPr>
          <p:grpSpPr>
            <a:xfrm>
              <a:off x="5280037" y="1529923"/>
              <a:ext cx="4774931" cy="2890968"/>
              <a:chOff x="2560000" y="1874378"/>
              <a:chExt cx="4330824" cy="2622083"/>
            </a:xfrm>
          </p:grpSpPr>
          <p:sp>
            <p:nvSpPr>
              <p:cNvPr id="17" name="Google Shape;127;p16"/>
              <p:cNvSpPr/>
              <p:nvPr/>
            </p:nvSpPr>
            <p:spPr>
              <a:xfrm>
                <a:off x="5445575" y="2410921"/>
                <a:ext cx="212" cy="130074"/>
              </a:xfrm>
              <a:custGeom>
                <a:avLst/>
                <a:gdLst/>
                <a:ahLst/>
                <a:cxnLst/>
                <a:rect l="l" t="t" r="r" b="b"/>
                <a:pathLst>
                  <a:path w="14" h="8573" extrusionOk="0">
                    <a:moveTo>
                      <a:pt x="13" y="1"/>
                    </a:moveTo>
                    <a:lnTo>
                      <a:pt x="0" y="8169"/>
                    </a:lnTo>
                    <a:lnTo>
                      <a:pt x="0" y="8573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2F224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Google Shape;128;p16"/>
              <p:cNvSpPr/>
              <p:nvPr/>
            </p:nvSpPr>
            <p:spPr>
              <a:xfrm>
                <a:off x="5293233" y="2399853"/>
                <a:ext cx="1596633" cy="588540"/>
              </a:xfrm>
              <a:custGeom>
                <a:avLst/>
                <a:gdLst/>
                <a:ahLst/>
                <a:cxnLst/>
                <a:rect l="l" t="t" r="r" b="b"/>
                <a:pathLst>
                  <a:path w="105232" h="38790" extrusionOk="0">
                    <a:moveTo>
                      <a:pt x="105232" y="144"/>
                    </a:moveTo>
                    <a:lnTo>
                      <a:pt x="105232" y="237"/>
                    </a:lnTo>
                    <a:lnTo>
                      <a:pt x="105232" y="237"/>
                    </a:lnTo>
                    <a:cubicBezTo>
                      <a:pt x="105232" y="206"/>
                      <a:pt x="105232" y="175"/>
                      <a:pt x="105232" y="144"/>
                    </a:cubicBezTo>
                    <a:close/>
                    <a:moveTo>
                      <a:pt x="27" y="1"/>
                    </a:moveTo>
                    <a:lnTo>
                      <a:pt x="14" y="8169"/>
                    </a:lnTo>
                    <a:cubicBezTo>
                      <a:pt x="1" y="11655"/>
                      <a:pt x="1015" y="15128"/>
                      <a:pt x="3044" y="18445"/>
                    </a:cubicBezTo>
                    <a:cubicBezTo>
                      <a:pt x="5594" y="22621"/>
                      <a:pt x="9769" y="26536"/>
                      <a:pt x="15532" y="29866"/>
                    </a:cubicBezTo>
                    <a:cubicBezTo>
                      <a:pt x="16156" y="30230"/>
                      <a:pt x="16793" y="30568"/>
                      <a:pt x="17431" y="30907"/>
                    </a:cubicBezTo>
                    <a:cubicBezTo>
                      <a:pt x="17652" y="31024"/>
                      <a:pt x="17873" y="31128"/>
                      <a:pt x="18081" y="31232"/>
                    </a:cubicBezTo>
                    <a:cubicBezTo>
                      <a:pt x="18523" y="31453"/>
                      <a:pt x="18953" y="31674"/>
                      <a:pt x="19395" y="31882"/>
                    </a:cubicBezTo>
                    <a:cubicBezTo>
                      <a:pt x="19655" y="32012"/>
                      <a:pt x="19928" y="32129"/>
                      <a:pt x="20201" y="32246"/>
                    </a:cubicBezTo>
                    <a:cubicBezTo>
                      <a:pt x="20605" y="32442"/>
                      <a:pt x="21008" y="32624"/>
                      <a:pt x="21424" y="32806"/>
                    </a:cubicBezTo>
                    <a:cubicBezTo>
                      <a:pt x="21710" y="32923"/>
                      <a:pt x="22009" y="33040"/>
                      <a:pt x="22296" y="33157"/>
                    </a:cubicBezTo>
                    <a:cubicBezTo>
                      <a:pt x="22595" y="33287"/>
                      <a:pt x="22881" y="33404"/>
                      <a:pt x="23167" y="33521"/>
                    </a:cubicBezTo>
                    <a:cubicBezTo>
                      <a:pt x="23245" y="33560"/>
                      <a:pt x="23336" y="33586"/>
                      <a:pt x="23427" y="33612"/>
                    </a:cubicBezTo>
                    <a:cubicBezTo>
                      <a:pt x="24325" y="33963"/>
                      <a:pt x="25248" y="34302"/>
                      <a:pt x="26185" y="34627"/>
                    </a:cubicBezTo>
                    <a:cubicBezTo>
                      <a:pt x="26354" y="34679"/>
                      <a:pt x="26497" y="34731"/>
                      <a:pt x="26653" y="34783"/>
                    </a:cubicBezTo>
                    <a:cubicBezTo>
                      <a:pt x="27460" y="35043"/>
                      <a:pt x="28279" y="35290"/>
                      <a:pt x="29099" y="35537"/>
                    </a:cubicBezTo>
                    <a:cubicBezTo>
                      <a:pt x="29242" y="35576"/>
                      <a:pt x="29372" y="35628"/>
                      <a:pt x="29515" y="35667"/>
                    </a:cubicBezTo>
                    <a:cubicBezTo>
                      <a:pt x="29658" y="35706"/>
                      <a:pt x="29840" y="35745"/>
                      <a:pt x="29996" y="35797"/>
                    </a:cubicBezTo>
                    <a:cubicBezTo>
                      <a:pt x="30529" y="35941"/>
                      <a:pt x="31063" y="36084"/>
                      <a:pt x="31609" y="36214"/>
                    </a:cubicBezTo>
                    <a:cubicBezTo>
                      <a:pt x="31934" y="36305"/>
                      <a:pt x="32259" y="36383"/>
                      <a:pt x="32572" y="36461"/>
                    </a:cubicBezTo>
                    <a:cubicBezTo>
                      <a:pt x="33183" y="36604"/>
                      <a:pt x="33781" y="36734"/>
                      <a:pt x="34393" y="36877"/>
                    </a:cubicBezTo>
                    <a:cubicBezTo>
                      <a:pt x="34614" y="36916"/>
                      <a:pt x="34822" y="36968"/>
                      <a:pt x="35030" y="37020"/>
                    </a:cubicBezTo>
                    <a:lnTo>
                      <a:pt x="35199" y="37046"/>
                    </a:lnTo>
                    <a:cubicBezTo>
                      <a:pt x="35745" y="37163"/>
                      <a:pt x="36292" y="37254"/>
                      <a:pt x="36851" y="37358"/>
                    </a:cubicBezTo>
                    <a:cubicBezTo>
                      <a:pt x="37137" y="37410"/>
                      <a:pt x="37423" y="37475"/>
                      <a:pt x="37710" y="37527"/>
                    </a:cubicBezTo>
                    <a:cubicBezTo>
                      <a:pt x="38464" y="37658"/>
                      <a:pt x="39218" y="37775"/>
                      <a:pt x="39986" y="37879"/>
                    </a:cubicBezTo>
                    <a:lnTo>
                      <a:pt x="40246" y="37918"/>
                    </a:lnTo>
                    <a:lnTo>
                      <a:pt x="40259" y="37918"/>
                    </a:lnTo>
                    <a:cubicBezTo>
                      <a:pt x="41092" y="38035"/>
                      <a:pt x="41924" y="38152"/>
                      <a:pt x="42770" y="38243"/>
                    </a:cubicBezTo>
                    <a:cubicBezTo>
                      <a:pt x="42991" y="38269"/>
                      <a:pt x="43225" y="38295"/>
                      <a:pt x="43446" y="38308"/>
                    </a:cubicBezTo>
                    <a:cubicBezTo>
                      <a:pt x="44070" y="38373"/>
                      <a:pt x="44682" y="38438"/>
                      <a:pt x="45293" y="38490"/>
                    </a:cubicBezTo>
                    <a:lnTo>
                      <a:pt x="45345" y="38490"/>
                    </a:lnTo>
                    <a:cubicBezTo>
                      <a:pt x="45644" y="38516"/>
                      <a:pt x="45956" y="38529"/>
                      <a:pt x="46256" y="38555"/>
                    </a:cubicBezTo>
                    <a:cubicBezTo>
                      <a:pt x="46789" y="38594"/>
                      <a:pt x="47309" y="38633"/>
                      <a:pt x="47829" y="38659"/>
                    </a:cubicBezTo>
                    <a:cubicBezTo>
                      <a:pt x="48181" y="38685"/>
                      <a:pt x="48545" y="38685"/>
                      <a:pt x="48896" y="38698"/>
                    </a:cubicBezTo>
                    <a:cubicBezTo>
                      <a:pt x="49377" y="38724"/>
                      <a:pt x="49885" y="38750"/>
                      <a:pt x="50379" y="38763"/>
                    </a:cubicBezTo>
                    <a:lnTo>
                      <a:pt x="50496" y="38763"/>
                    </a:lnTo>
                    <a:cubicBezTo>
                      <a:pt x="51250" y="38776"/>
                      <a:pt x="52018" y="38789"/>
                      <a:pt x="52785" y="38789"/>
                    </a:cubicBezTo>
                    <a:cubicBezTo>
                      <a:pt x="53735" y="38789"/>
                      <a:pt x="54697" y="38776"/>
                      <a:pt x="55647" y="38750"/>
                    </a:cubicBezTo>
                    <a:lnTo>
                      <a:pt x="55907" y="38750"/>
                    </a:lnTo>
                    <a:cubicBezTo>
                      <a:pt x="56141" y="38737"/>
                      <a:pt x="56388" y="38724"/>
                      <a:pt x="56623" y="38711"/>
                    </a:cubicBezTo>
                    <a:cubicBezTo>
                      <a:pt x="57208" y="38685"/>
                      <a:pt x="57793" y="38659"/>
                      <a:pt x="58379" y="38620"/>
                    </a:cubicBezTo>
                    <a:cubicBezTo>
                      <a:pt x="58730" y="38594"/>
                      <a:pt x="59094" y="38568"/>
                      <a:pt x="59445" y="38542"/>
                    </a:cubicBezTo>
                    <a:cubicBezTo>
                      <a:pt x="60005" y="38503"/>
                      <a:pt x="60564" y="38464"/>
                      <a:pt x="61123" y="38412"/>
                    </a:cubicBezTo>
                    <a:cubicBezTo>
                      <a:pt x="61318" y="38386"/>
                      <a:pt x="61513" y="38373"/>
                      <a:pt x="61709" y="38360"/>
                    </a:cubicBezTo>
                    <a:cubicBezTo>
                      <a:pt x="61852" y="38347"/>
                      <a:pt x="61995" y="38321"/>
                      <a:pt x="62138" y="38308"/>
                    </a:cubicBezTo>
                    <a:cubicBezTo>
                      <a:pt x="62996" y="38217"/>
                      <a:pt x="63868" y="38113"/>
                      <a:pt x="64739" y="37996"/>
                    </a:cubicBezTo>
                    <a:cubicBezTo>
                      <a:pt x="64882" y="37983"/>
                      <a:pt x="65038" y="37957"/>
                      <a:pt x="65182" y="37944"/>
                    </a:cubicBezTo>
                    <a:cubicBezTo>
                      <a:pt x="66183" y="37801"/>
                      <a:pt x="67172" y="37645"/>
                      <a:pt x="68160" y="37462"/>
                    </a:cubicBezTo>
                    <a:cubicBezTo>
                      <a:pt x="68251" y="37449"/>
                      <a:pt x="68342" y="37436"/>
                      <a:pt x="68433" y="37423"/>
                    </a:cubicBezTo>
                    <a:cubicBezTo>
                      <a:pt x="68707" y="37371"/>
                      <a:pt x="68980" y="37319"/>
                      <a:pt x="69253" y="37254"/>
                    </a:cubicBezTo>
                    <a:cubicBezTo>
                      <a:pt x="69682" y="37176"/>
                      <a:pt x="70124" y="37098"/>
                      <a:pt x="70554" y="37007"/>
                    </a:cubicBezTo>
                    <a:cubicBezTo>
                      <a:pt x="70944" y="36929"/>
                      <a:pt x="71321" y="36838"/>
                      <a:pt x="71698" y="36747"/>
                    </a:cubicBezTo>
                    <a:cubicBezTo>
                      <a:pt x="72128" y="36656"/>
                      <a:pt x="72557" y="36565"/>
                      <a:pt x="72973" y="36461"/>
                    </a:cubicBezTo>
                    <a:cubicBezTo>
                      <a:pt x="73363" y="36370"/>
                      <a:pt x="73727" y="36266"/>
                      <a:pt x="74105" y="36175"/>
                    </a:cubicBezTo>
                    <a:cubicBezTo>
                      <a:pt x="74534" y="36071"/>
                      <a:pt x="74950" y="35954"/>
                      <a:pt x="75366" y="35849"/>
                    </a:cubicBezTo>
                    <a:cubicBezTo>
                      <a:pt x="75744" y="35745"/>
                      <a:pt x="76108" y="35641"/>
                      <a:pt x="76472" y="35524"/>
                    </a:cubicBezTo>
                    <a:cubicBezTo>
                      <a:pt x="76888" y="35407"/>
                      <a:pt x="77305" y="35277"/>
                      <a:pt x="77708" y="35147"/>
                    </a:cubicBezTo>
                    <a:cubicBezTo>
                      <a:pt x="77877" y="35108"/>
                      <a:pt x="78020" y="35056"/>
                      <a:pt x="78176" y="35017"/>
                    </a:cubicBezTo>
                    <a:cubicBezTo>
                      <a:pt x="78332" y="34965"/>
                      <a:pt x="78462" y="34913"/>
                      <a:pt x="78618" y="34861"/>
                    </a:cubicBezTo>
                    <a:cubicBezTo>
                      <a:pt x="79373" y="34614"/>
                      <a:pt x="80114" y="34354"/>
                      <a:pt x="80843" y="34080"/>
                    </a:cubicBezTo>
                    <a:cubicBezTo>
                      <a:pt x="81051" y="34015"/>
                      <a:pt x="81246" y="33937"/>
                      <a:pt x="81454" y="33859"/>
                    </a:cubicBezTo>
                    <a:cubicBezTo>
                      <a:pt x="82352" y="33521"/>
                      <a:pt x="83236" y="33157"/>
                      <a:pt x="84108" y="32780"/>
                    </a:cubicBezTo>
                    <a:cubicBezTo>
                      <a:pt x="84316" y="32702"/>
                      <a:pt x="84511" y="32611"/>
                      <a:pt x="84706" y="32520"/>
                    </a:cubicBezTo>
                    <a:cubicBezTo>
                      <a:pt x="85408" y="32207"/>
                      <a:pt x="86085" y="31882"/>
                      <a:pt x="86761" y="31557"/>
                    </a:cubicBezTo>
                    <a:cubicBezTo>
                      <a:pt x="86995" y="31440"/>
                      <a:pt x="87229" y="31323"/>
                      <a:pt x="87463" y="31206"/>
                    </a:cubicBezTo>
                    <a:cubicBezTo>
                      <a:pt x="88309" y="30777"/>
                      <a:pt x="89128" y="30334"/>
                      <a:pt x="89922" y="29866"/>
                    </a:cubicBezTo>
                    <a:cubicBezTo>
                      <a:pt x="90169" y="29723"/>
                      <a:pt x="90403" y="29580"/>
                      <a:pt x="90650" y="29437"/>
                    </a:cubicBezTo>
                    <a:cubicBezTo>
                      <a:pt x="90832" y="29333"/>
                      <a:pt x="91015" y="29203"/>
                      <a:pt x="91197" y="29086"/>
                    </a:cubicBezTo>
                    <a:cubicBezTo>
                      <a:pt x="91522" y="28890"/>
                      <a:pt x="91834" y="28695"/>
                      <a:pt x="92133" y="28500"/>
                    </a:cubicBezTo>
                    <a:cubicBezTo>
                      <a:pt x="92432" y="28305"/>
                      <a:pt x="92706" y="28110"/>
                      <a:pt x="92992" y="27915"/>
                    </a:cubicBezTo>
                    <a:cubicBezTo>
                      <a:pt x="93265" y="27720"/>
                      <a:pt x="93577" y="27512"/>
                      <a:pt x="93863" y="27304"/>
                    </a:cubicBezTo>
                    <a:cubicBezTo>
                      <a:pt x="94149" y="27095"/>
                      <a:pt x="94397" y="26900"/>
                      <a:pt x="94657" y="26705"/>
                    </a:cubicBezTo>
                    <a:cubicBezTo>
                      <a:pt x="94917" y="26497"/>
                      <a:pt x="95203" y="26289"/>
                      <a:pt x="95476" y="26068"/>
                    </a:cubicBezTo>
                    <a:cubicBezTo>
                      <a:pt x="95736" y="25860"/>
                      <a:pt x="95970" y="25665"/>
                      <a:pt x="96205" y="25456"/>
                    </a:cubicBezTo>
                    <a:cubicBezTo>
                      <a:pt x="96452" y="25248"/>
                      <a:pt x="96712" y="25027"/>
                      <a:pt x="96959" y="24806"/>
                    </a:cubicBezTo>
                    <a:cubicBezTo>
                      <a:pt x="97050" y="24715"/>
                      <a:pt x="97167" y="24624"/>
                      <a:pt x="97258" y="24533"/>
                    </a:cubicBezTo>
                    <a:cubicBezTo>
                      <a:pt x="97362" y="24442"/>
                      <a:pt x="97440" y="24351"/>
                      <a:pt x="97531" y="24260"/>
                    </a:cubicBezTo>
                    <a:cubicBezTo>
                      <a:pt x="97935" y="23883"/>
                      <a:pt x="98325" y="23492"/>
                      <a:pt x="98702" y="23089"/>
                    </a:cubicBezTo>
                    <a:cubicBezTo>
                      <a:pt x="98845" y="22959"/>
                      <a:pt x="98975" y="22816"/>
                      <a:pt x="99105" y="22673"/>
                    </a:cubicBezTo>
                    <a:cubicBezTo>
                      <a:pt x="99600" y="22153"/>
                      <a:pt x="100055" y="21619"/>
                      <a:pt x="100471" y="21073"/>
                    </a:cubicBezTo>
                    <a:lnTo>
                      <a:pt x="100523" y="21021"/>
                    </a:lnTo>
                    <a:cubicBezTo>
                      <a:pt x="100614" y="20904"/>
                      <a:pt x="100692" y="20787"/>
                      <a:pt x="100783" y="20657"/>
                    </a:cubicBezTo>
                    <a:cubicBezTo>
                      <a:pt x="101043" y="20318"/>
                      <a:pt x="101304" y="19967"/>
                      <a:pt x="101551" y="19616"/>
                    </a:cubicBezTo>
                    <a:cubicBezTo>
                      <a:pt x="101668" y="19434"/>
                      <a:pt x="101785" y="19239"/>
                      <a:pt x="101902" y="19057"/>
                    </a:cubicBezTo>
                    <a:cubicBezTo>
                      <a:pt x="102110" y="18745"/>
                      <a:pt x="102305" y="18432"/>
                      <a:pt x="102487" y="18120"/>
                    </a:cubicBezTo>
                    <a:cubicBezTo>
                      <a:pt x="102526" y="18042"/>
                      <a:pt x="102578" y="17977"/>
                      <a:pt x="102617" y="17899"/>
                    </a:cubicBezTo>
                    <a:cubicBezTo>
                      <a:pt x="102708" y="17756"/>
                      <a:pt x="102760" y="17613"/>
                      <a:pt x="102838" y="17470"/>
                    </a:cubicBezTo>
                    <a:cubicBezTo>
                      <a:pt x="102981" y="17210"/>
                      <a:pt x="103125" y="16950"/>
                      <a:pt x="103242" y="16689"/>
                    </a:cubicBezTo>
                    <a:cubicBezTo>
                      <a:pt x="103359" y="16468"/>
                      <a:pt x="103450" y="16234"/>
                      <a:pt x="103554" y="16013"/>
                    </a:cubicBezTo>
                    <a:cubicBezTo>
                      <a:pt x="103671" y="15753"/>
                      <a:pt x="103788" y="15493"/>
                      <a:pt x="103879" y="15220"/>
                    </a:cubicBezTo>
                    <a:cubicBezTo>
                      <a:pt x="103918" y="15115"/>
                      <a:pt x="103970" y="15011"/>
                      <a:pt x="104009" y="14907"/>
                    </a:cubicBezTo>
                    <a:cubicBezTo>
                      <a:pt x="104061" y="14803"/>
                      <a:pt x="104100" y="14660"/>
                      <a:pt x="104139" y="14530"/>
                    </a:cubicBezTo>
                    <a:cubicBezTo>
                      <a:pt x="104230" y="14283"/>
                      <a:pt x="104308" y="14036"/>
                      <a:pt x="104386" y="13776"/>
                    </a:cubicBezTo>
                    <a:cubicBezTo>
                      <a:pt x="104464" y="13529"/>
                      <a:pt x="104529" y="13294"/>
                      <a:pt x="104594" y="13073"/>
                    </a:cubicBezTo>
                    <a:cubicBezTo>
                      <a:pt x="104659" y="12813"/>
                      <a:pt x="104725" y="12566"/>
                      <a:pt x="104777" y="12319"/>
                    </a:cubicBezTo>
                    <a:cubicBezTo>
                      <a:pt x="104803" y="12189"/>
                      <a:pt x="104842" y="12072"/>
                      <a:pt x="104868" y="11955"/>
                    </a:cubicBezTo>
                    <a:cubicBezTo>
                      <a:pt x="104881" y="11838"/>
                      <a:pt x="104894" y="11720"/>
                      <a:pt x="104920" y="11603"/>
                    </a:cubicBezTo>
                    <a:cubicBezTo>
                      <a:pt x="104959" y="11343"/>
                      <a:pt x="104998" y="11096"/>
                      <a:pt x="105037" y="10836"/>
                    </a:cubicBezTo>
                    <a:cubicBezTo>
                      <a:pt x="105076" y="10576"/>
                      <a:pt x="105102" y="10355"/>
                      <a:pt x="105128" y="10121"/>
                    </a:cubicBezTo>
                    <a:cubicBezTo>
                      <a:pt x="105141" y="9886"/>
                      <a:pt x="105167" y="9613"/>
                      <a:pt x="105180" y="9353"/>
                    </a:cubicBezTo>
                    <a:cubicBezTo>
                      <a:pt x="105180" y="9210"/>
                      <a:pt x="105206" y="9080"/>
                      <a:pt x="105206" y="8950"/>
                    </a:cubicBezTo>
                    <a:cubicBezTo>
                      <a:pt x="105219" y="8742"/>
                      <a:pt x="105219" y="8534"/>
                      <a:pt x="105206" y="8326"/>
                    </a:cubicBezTo>
                    <a:lnTo>
                      <a:pt x="105232" y="237"/>
                    </a:lnTo>
                    <a:lnTo>
                      <a:pt x="105232" y="237"/>
                    </a:lnTo>
                    <a:cubicBezTo>
                      <a:pt x="105229" y="557"/>
                      <a:pt x="105218" y="876"/>
                      <a:pt x="105206" y="1184"/>
                    </a:cubicBezTo>
                    <a:cubicBezTo>
                      <a:pt x="105193" y="1445"/>
                      <a:pt x="105167" y="1705"/>
                      <a:pt x="105141" y="1965"/>
                    </a:cubicBezTo>
                    <a:cubicBezTo>
                      <a:pt x="105115" y="2212"/>
                      <a:pt x="105089" y="2433"/>
                      <a:pt x="105063" y="2667"/>
                    </a:cubicBezTo>
                    <a:cubicBezTo>
                      <a:pt x="105037" y="2901"/>
                      <a:pt x="104985" y="3188"/>
                      <a:pt x="104946" y="3435"/>
                    </a:cubicBezTo>
                    <a:cubicBezTo>
                      <a:pt x="104894" y="3695"/>
                      <a:pt x="104855" y="3916"/>
                      <a:pt x="104803" y="4150"/>
                    </a:cubicBezTo>
                    <a:cubicBezTo>
                      <a:pt x="104751" y="4384"/>
                      <a:pt x="104685" y="4657"/>
                      <a:pt x="104607" y="4905"/>
                    </a:cubicBezTo>
                    <a:cubicBezTo>
                      <a:pt x="104542" y="5165"/>
                      <a:pt x="104477" y="5373"/>
                      <a:pt x="104412" y="5620"/>
                    </a:cubicBezTo>
                    <a:cubicBezTo>
                      <a:pt x="104334" y="5854"/>
                      <a:pt x="104243" y="6114"/>
                      <a:pt x="104165" y="6374"/>
                    </a:cubicBezTo>
                    <a:cubicBezTo>
                      <a:pt x="104074" y="6622"/>
                      <a:pt x="103996" y="6830"/>
                      <a:pt x="103905" y="7064"/>
                    </a:cubicBezTo>
                    <a:cubicBezTo>
                      <a:pt x="103801" y="7324"/>
                      <a:pt x="103684" y="7584"/>
                      <a:pt x="103580" y="7844"/>
                    </a:cubicBezTo>
                    <a:cubicBezTo>
                      <a:pt x="103476" y="8078"/>
                      <a:pt x="103372" y="8299"/>
                      <a:pt x="103268" y="8521"/>
                    </a:cubicBezTo>
                    <a:cubicBezTo>
                      <a:pt x="103138" y="8794"/>
                      <a:pt x="103008" y="9054"/>
                      <a:pt x="102864" y="9314"/>
                    </a:cubicBezTo>
                    <a:cubicBezTo>
                      <a:pt x="102747" y="9522"/>
                      <a:pt x="102630" y="9743"/>
                      <a:pt x="102500" y="9964"/>
                    </a:cubicBezTo>
                    <a:cubicBezTo>
                      <a:pt x="102331" y="10277"/>
                      <a:pt x="102123" y="10589"/>
                      <a:pt x="101928" y="10888"/>
                    </a:cubicBezTo>
                    <a:cubicBezTo>
                      <a:pt x="101811" y="11083"/>
                      <a:pt x="101694" y="11265"/>
                      <a:pt x="101564" y="11460"/>
                    </a:cubicBezTo>
                    <a:cubicBezTo>
                      <a:pt x="101330" y="11799"/>
                      <a:pt x="101082" y="12150"/>
                      <a:pt x="100809" y="12488"/>
                    </a:cubicBezTo>
                    <a:cubicBezTo>
                      <a:pt x="100705" y="12631"/>
                      <a:pt x="100601" y="12774"/>
                      <a:pt x="100497" y="12917"/>
                    </a:cubicBezTo>
                    <a:cubicBezTo>
                      <a:pt x="100068" y="13450"/>
                      <a:pt x="99613" y="13984"/>
                      <a:pt x="99131" y="14504"/>
                    </a:cubicBezTo>
                    <a:cubicBezTo>
                      <a:pt x="99001" y="14647"/>
                      <a:pt x="98858" y="14790"/>
                      <a:pt x="98728" y="14933"/>
                    </a:cubicBezTo>
                    <a:cubicBezTo>
                      <a:pt x="98351" y="15324"/>
                      <a:pt x="97961" y="15714"/>
                      <a:pt x="97557" y="16104"/>
                    </a:cubicBezTo>
                    <a:cubicBezTo>
                      <a:pt x="97362" y="16286"/>
                      <a:pt x="97167" y="16468"/>
                      <a:pt x="96972" y="16637"/>
                    </a:cubicBezTo>
                    <a:cubicBezTo>
                      <a:pt x="96738" y="16858"/>
                      <a:pt x="96491" y="17080"/>
                      <a:pt x="96231" y="17288"/>
                    </a:cubicBezTo>
                    <a:cubicBezTo>
                      <a:pt x="95983" y="17509"/>
                      <a:pt x="95749" y="17704"/>
                      <a:pt x="95489" y="17912"/>
                    </a:cubicBezTo>
                    <a:cubicBezTo>
                      <a:pt x="95242" y="18120"/>
                      <a:pt x="94956" y="18328"/>
                      <a:pt x="94683" y="18536"/>
                    </a:cubicBezTo>
                    <a:cubicBezTo>
                      <a:pt x="94397" y="18758"/>
                      <a:pt x="94149" y="18940"/>
                      <a:pt x="93876" y="19135"/>
                    </a:cubicBezTo>
                    <a:cubicBezTo>
                      <a:pt x="93616" y="19343"/>
                      <a:pt x="93304" y="19551"/>
                      <a:pt x="93018" y="19759"/>
                    </a:cubicBezTo>
                    <a:cubicBezTo>
                      <a:pt x="92719" y="19954"/>
                      <a:pt x="92445" y="20149"/>
                      <a:pt x="92159" y="20331"/>
                    </a:cubicBezTo>
                    <a:cubicBezTo>
                      <a:pt x="91860" y="20527"/>
                      <a:pt x="91535" y="20735"/>
                      <a:pt x="91223" y="20930"/>
                    </a:cubicBezTo>
                    <a:cubicBezTo>
                      <a:pt x="90806" y="21190"/>
                      <a:pt x="90390" y="21450"/>
                      <a:pt x="89948" y="21710"/>
                    </a:cubicBezTo>
                    <a:cubicBezTo>
                      <a:pt x="89154" y="22166"/>
                      <a:pt x="88322" y="22608"/>
                      <a:pt x="87489" y="23037"/>
                    </a:cubicBezTo>
                    <a:cubicBezTo>
                      <a:pt x="87255" y="23154"/>
                      <a:pt x="87021" y="23271"/>
                      <a:pt x="86787" y="23388"/>
                    </a:cubicBezTo>
                    <a:cubicBezTo>
                      <a:pt x="86111" y="23726"/>
                      <a:pt x="85421" y="24039"/>
                      <a:pt x="84732" y="24351"/>
                    </a:cubicBezTo>
                    <a:cubicBezTo>
                      <a:pt x="84537" y="24442"/>
                      <a:pt x="84342" y="24533"/>
                      <a:pt x="84134" y="24624"/>
                    </a:cubicBezTo>
                    <a:cubicBezTo>
                      <a:pt x="83262" y="25001"/>
                      <a:pt x="82378" y="25352"/>
                      <a:pt x="81480" y="25704"/>
                    </a:cubicBezTo>
                    <a:cubicBezTo>
                      <a:pt x="81272" y="25769"/>
                      <a:pt x="81077" y="25847"/>
                      <a:pt x="80869" y="25912"/>
                    </a:cubicBezTo>
                    <a:cubicBezTo>
                      <a:pt x="80140" y="26185"/>
                      <a:pt x="79386" y="26445"/>
                      <a:pt x="78644" y="26692"/>
                    </a:cubicBezTo>
                    <a:cubicBezTo>
                      <a:pt x="78332" y="26796"/>
                      <a:pt x="78033" y="26887"/>
                      <a:pt x="77734" y="26991"/>
                    </a:cubicBezTo>
                    <a:cubicBezTo>
                      <a:pt x="77331" y="27108"/>
                      <a:pt x="76914" y="27238"/>
                      <a:pt x="76498" y="27356"/>
                    </a:cubicBezTo>
                    <a:cubicBezTo>
                      <a:pt x="76134" y="27460"/>
                      <a:pt x="75757" y="27577"/>
                      <a:pt x="75392" y="27681"/>
                    </a:cubicBezTo>
                    <a:cubicBezTo>
                      <a:pt x="74976" y="27798"/>
                      <a:pt x="74547" y="27902"/>
                      <a:pt x="74131" y="28006"/>
                    </a:cubicBezTo>
                    <a:cubicBezTo>
                      <a:pt x="73754" y="28097"/>
                      <a:pt x="73376" y="28201"/>
                      <a:pt x="72999" y="28292"/>
                    </a:cubicBezTo>
                    <a:cubicBezTo>
                      <a:pt x="72583" y="28396"/>
                      <a:pt x="72141" y="28487"/>
                      <a:pt x="71711" y="28591"/>
                    </a:cubicBezTo>
                    <a:cubicBezTo>
                      <a:pt x="71334" y="28669"/>
                      <a:pt x="70957" y="28747"/>
                      <a:pt x="70580" y="28838"/>
                    </a:cubicBezTo>
                    <a:cubicBezTo>
                      <a:pt x="70150" y="28929"/>
                      <a:pt x="69708" y="29008"/>
                      <a:pt x="69279" y="29099"/>
                    </a:cubicBezTo>
                    <a:cubicBezTo>
                      <a:pt x="68915" y="29164"/>
                      <a:pt x="68550" y="29229"/>
                      <a:pt x="68186" y="29294"/>
                    </a:cubicBezTo>
                    <a:cubicBezTo>
                      <a:pt x="67198" y="29476"/>
                      <a:pt x="66209" y="29632"/>
                      <a:pt x="65208" y="29775"/>
                    </a:cubicBezTo>
                    <a:cubicBezTo>
                      <a:pt x="65051" y="29788"/>
                      <a:pt x="64908" y="29814"/>
                      <a:pt x="64752" y="29827"/>
                    </a:cubicBezTo>
                    <a:cubicBezTo>
                      <a:pt x="63894" y="29944"/>
                      <a:pt x="63022" y="30048"/>
                      <a:pt x="62151" y="30139"/>
                    </a:cubicBezTo>
                    <a:cubicBezTo>
                      <a:pt x="61826" y="30178"/>
                      <a:pt x="61487" y="30204"/>
                      <a:pt x="61149" y="30243"/>
                    </a:cubicBezTo>
                    <a:cubicBezTo>
                      <a:pt x="60590" y="30295"/>
                      <a:pt x="60031" y="30334"/>
                      <a:pt x="59471" y="30373"/>
                    </a:cubicBezTo>
                    <a:cubicBezTo>
                      <a:pt x="59120" y="30399"/>
                      <a:pt x="58756" y="30425"/>
                      <a:pt x="58405" y="30451"/>
                    </a:cubicBezTo>
                    <a:cubicBezTo>
                      <a:pt x="57819" y="30490"/>
                      <a:pt x="57234" y="30516"/>
                      <a:pt x="56649" y="30542"/>
                    </a:cubicBezTo>
                    <a:cubicBezTo>
                      <a:pt x="56323" y="30555"/>
                      <a:pt x="55998" y="30568"/>
                      <a:pt x="55673" y="30581"/>
                    </a:cubicBezTo>
                    <a:cubicBezTo>
                      <a:pt x="54723" y="30607"/>
                      <a:pt x="53774" y="30633"/>
                      <a:pt x="52811" y="30633"/>
                    </a:cubicBezTo>
                    <a:cubicBezTo>
                      <a:pt x="52018" y="30633"/>
                      <a:pt x="51211" y="30620"/>
                      <a:pt x="50405" y="30594"/>
                    </a:cubicBezTo>
                    <a:cubicBezTo>
                      <a:pt x="49924" y="30581"/>
                      <a:pt x="49429" y="30555"/>
                      <a:pt x="48961" y="30542"/>
                    </a:cubicBezTo>
                    <a:cubicBezTo>
                      <a:pt x="48597" y="30529"/>
                      <a:pt x="48233" y="30516"/>
                      <a:pt x="47868" y="30490"/>
                    </a:cubicBezTo>
                    <a:cubicBezTo>
                      <a:pt x="47348" y="30464"/>
                      <a:pt x="46828" y="30425"/>
                      <a:pt x="46308" y="30386"/>
                    </a:cubicBezTo>
                    <a:cubicBezTo>
                      <a:pt x="45982" y="30360"/>
                      <a:pt x="45657" y="30347"/>
                      <a:pt x="45332" y="30321"/>
                    </a:cubicBezTo>
                    <a:cubicBezTo>
                      <a:pt x="44708" y="30269"/>
                      <a:pt x="44096" y="30204"/>
                      <a:pt x="43485" y="30139"/>
                    </a:cubicBezTo>
                    <a:cubicBezTo>
                      <a:pt x="43251" y="30113"/>
                      <a:pt x="43030" y="30100"/>
                      <a:pt x="42796" y="30074"/>
                    </a:cubicBezTo>
                    <a:cubicBezTo>
                      <a:pt x="41950" y="29983"/>
                      <a:pt x="41118" y="29866"/>
                      <a:pt x="40285" y="29749"/>
                    </a:cubicBezTo>
                    <a:lnTo>
                      <a:pt x="40012" y="29710"/>
                    </a:lnTo>
                    <a:cubicBezTo>
                      <a:pt x="39244" y="29593"/>
                      <a:pt x="38490" y="29476"/>
                      <a:pt x="37749" y="29346"/>
                    </a:cubicBezTo>
                    <a:cubicBezTo>
                      <a:pt x="37449" y="29294"/>
                      <a:pt x="37163" y="29242"/>
                      <a:pt x="36877" y="29190"/>
                    </a:cubicBezTo>
                    <a:cubicBezTo>
                      <a:pt x="36331" y="29086"/>
                      <a:pt x="35784" y="28982"/>
                      <a:pt x="35238" y="28877"/>
                    </a:cubicBezTo>
                    <a:cubicBezTo>
                      <a:pt x="34965" y="28812"/>
                      <a:pt x="34705" y="28760"/>
                      <a:pt x="34432" y="28695"/>
                    </a:cubicBezTo>
                    <a:cubicBezTo>
                      <a:pt x="33820" y="28565"/>
                      <a:pt x="33209" y="28435"/>
                      <a:pt x="32611" y="28292"/>
                    </a:cubicBezTo>
                    <a:cubicBezTo>
                      <a:pt x="32285" y="28214"/>
                      <a:pt x="31973" y="28123"/>
                      <a:pt x="31648" y="28045"/>
                    </a:cubicBezTo>
                    <a:cubicBezTo>
                      <a:pt x="31102" y="27902"/>
                      <a:pt x="30568" y="27759"/>
                      <a:pt x="30022" y="27616"/>
                    </a:cubicBezTo>
                    <a:cubicBezTo>
                      <a:pt x="29723" y="27538"/>
                      <a:pt x="29424" y="27460"/>
                      <a:pt x="29125" y="27356"/>
                    </a:cubicBezTo>
                    <a:cubicBezTo>
                      <a:pt x="28305" y="27121"/>
                      <a:pt x="27486" y="26874"/>
                      <a:pt x="26679" y="26601"/>
                    </a:cubicBezTo>
                    <a:cubicBezTo>
                      <a:pt x="26523" y="26549"/>
                      <a:pt x="26367" y="26497"/>
                      <a:pt x="26211" y="26445"/>
                    </a:cubicBezTo>
                    <a:cubicBezTo>
                      <a:pt x="25274" y="26133"/>
                      <a:pt x="24351" y="25795"/>
                      <a:pt x="23453" y="25443"/>
                    </a:cubicBezTo>
                    <a:cubicBezTo>
                      <a:pt x="23076" y="25287"/>
                      <a:pt x="22699" y="25144"/>
                      <a:pt x="22335" y="24988"/>
                    </a:cubicBezTo>
                    <a:cubicBezTo>
                      <a:pt x="22035" y="24871"/>
                      <a:pt x="21736" y="24754"/>
                      <a:pt x="21450" y="24624"/>
                    </a:cubicBezTo>
                    <a:cubicBezTo>
                      <a:pt x="21034" y="24455"/>
                      <a:pt x="20644" y="24260"/>
                      <a:pt x="20227" y="24078"/>
                    </a:cubicBezTo>
                    <a:cubicBezTo>
                      <a:pt x="19967" y="23961"/>
                      <a:pt x="19694" y="23844"/>
                      <a:pt x="19421" y="23713"/>
                    </a:cubicBezTo>
                    <a:cubicBezTo>
                      <a:pt x="18979" y="23505"/>
                      <a:pt x="18536" y="23284"/>
                      <a:pt x="18107" y="23063"/>
                    </a:cubicBezTo>
                    <a:cubicBezTo>
                      <a:pt x="17886" y="22946"/>
                      <a:pt x="17665" y="22842"/>
                      <a:pt x="17457" y="22738"/>
                    </a:cubicBezTo>
                    <a:cubicBezTo>
                      <a:pt x="16806" y="22400"/>
                      <a:pt x="16182" y="22048"/>
                      <a:pt x="15558" y="21697"/>
                    </a:cubicBezTo>
                    <a:cubicBezTo>
                      <a:pt x="9795" y="18367"/>
                      <a:pt x="5620" y="14452"/>
                      <a:pt x="3070" y="10277"/>
                    </a:cubicBezTo>
                    <a:cubicBezTo>
                      <a:pt x="1848" y="8313"/>
                      <a:pt x="963" y="6166"/>
                      <a:pt x="456" y="3903"/>
                    </a:cubicBezTo>
                    <a:cubicBezTo>
                      <a:pt x="170" y="2628"/>
                      <a:pt x="27" y="1314"/>
                      <a:pt x="27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Google Shape;129;p16"/>
              <p:cNvSpPr/>
              <p:nvPr/>
            </p:nvSpPr>
            <p:spPr>
              <a:xfrm>
                <a:off x="2710719" y="2684821"/>
                <a:ext cx="1297200" cy="500313"/>
              </a:xfrm>
              <a:custGeom>
                <a:avLst/>
                <a:gdLst/>
                <a:ahLst/>
                <a:cxnLst/>
                <a:rect l="l" t="t" r="r" b="b"/>
                <a:pathLst>
                  <a:path w="85188" h="32975" extrusionOk="0">
                    <a:moveTo>
                      <a:pt x="1" y="32778"/>
                    </a:moveTo>
                    <a:cubicBezTo>
                      <a:pt x="1" y="32787"/>
                      <a:pt x="1" y="32796"/>
                      <a:pt x="1" y="32805"/>
                    </a:cubicBezTo>
                    <a:lnTo>
                      <a:pt x="1" y="32778"/>
                    </a:lnTo>
                    <a:close/>
                    <a:moveTo>
                      <a:pt x="42444" y="0"/>
                    </a:moveTo>
                    <a:cubicBezTo>
                      <a:pt x="41677" y="0"/>
                      <a:pt x="40910" y="13"/>
                      <a:pt x="40142" y="39"/>
                    </a:cubicBezTo>
                    <a:lnTo>
                      <a:pt x="39934" y="39"/>
                    </a:lnTo>
                    <a:cubicBezTo>
                      <a:pt x="39752" y="39"/>
                      <a:pt x="39557" y="52"/>
                      <a:pt x="39362" y="65"/>
                    </a:cubicBezTo>
                    <a:cubicBezTo>
                      <a:pt x="38867" y="78"/>
                      <a:pt x="38399" y="104"/>
                      <a:pt x="37918" y="130"/>
                    </a:cubicBezTo>
                    <a:cubicBezTo>
                      <a:pt x="37632" y="156"/>
                      <a:pt x="37346" y="169"/>
                      <a:pt x="37059" y="195"/>
                    </a:cubicBezTo>
                    <a:cubicBezTo>
                      <a:pt x="36591" y="221"/>
                      <a:pt x="36136" y="260"/>
                      <a:pt x="35681" y="312"/>
                    </a:cubicBezTo>
                    <a:cubicBezTo>
                      <a:pt x="35524" y="325"/>
                      <a:pt x="35355" y="338"/>
                      <a:pt x="35199" y="351"/>
                    </a:cubicBezTo>
                    <a:cubicBezTo>
                      <a:pt x="35095" y="364"/>
                      <a:pt x="34978" y="377"/>
                      <a:pt x="34874" y="390"/>
                    </a:cubicBezTo>
                    <a:cubicBezTo>
                      <a:pt x="34159" y="456"/>
                      <a:pt x="33456" y="547"/>
                      <a:pt x="32741" y="638"/>
                    </a:cubicBezTo>
                    <a:lnTo>
                      <a:pt x="32403" y="677"/>
                    </a:lnTo>
                    <a:cubicBezTo>
                      <a:pt x="31596" y="794"/>
                      <a:pt x="30790" y="924"/>
                      <a:pt x="29996" y="1067"/>
                    </a:cubicBezTo>
                    <a:lnTo>
                      <a:pt x="29762" y="1106"/>
                    </a:lnTo>
                    <a:cubicBezTo>
                      <a:pt x="29554" y="1145"/>
                      <a:pt x="29333" y="1184"/>
                      <a:pt x="29112" y="1236"/>
                    </a:cubicBezTo>
                    <a:cubicBezTo>
                      <a:pt x="28761" y="1301"/>
                      <a:pt x="28409" y="1366"/>
                      <a:pt x="28058" y="1444"/>
                    </a:cubicBezTo>
                    <a:cubicBezTo>
                      <a:pt x="27746" y="1496"/>
                      <a:pt x="27447" y="1574"/>
                      <a:pt x="27135" y="1639"/>
                    </a:cubicBezTo>
                    <a:cubicBezTo>
                      <a:pt x="26796" y="1717"/>
                      <a:pt x="26445" y="1808"/>
                      <a:pt x="26094" y="1873"/>
                    </a:cubicBezTo>
                    <a:cubicBezTo>
                      <a:pt x="25795" y="1951"/>
                      <a:pt x="25496" y="2029"/>
                      <a:pt x="25196" y="2107"/>
                    </a:cubicBezTo>
                    <a:cubicBezTo>
                      <a:pt x="24845" y="2199"/>
                      <a:pt x="24507" y="2290"/>
                      <a:pt x="24169" y="2381"/>
                    </a:cubicBezTo>
                    <a:cubicBezTo>
                      <a:pt x="23870" y="2459"/>
                      <a:pt x="23571" y="2537"/>
                      <a:pt x="23271" y="2641"/>
                    </a:cubicBezTo>
                    <a:cubicBezTo>
                      <a:pt x="22946" y="2732"/>
                      <a:pt x="22608" y="2836"/>
                      <a:pt x="22283" y="2940"/>
                    </a:cubicBezTo>
                    <a:cubicBezTo>
                      <a:pt x="22153" y="2979"/>
                      <a:pt x="22023" y="3005"/>
                      <a:pt x="21906" y="3044"/>
                    </a:cubicBezTo>
                    <a:cubicBezTo>
                      <a:pt x="21775" y="3096"/>
                      <a:pt x="21671" y="3135"/>
                      <a:pt x="21541" y="3174"/>
                    </a:cubicBezTo>
                    <a:cubicBezTo>
                      <a:pt x="20930" y="3369"/>
                      <a:pt x="20332" y="3577"/>
                      <a:pt x="19733" y="3798"/>
                    </a:cubicBezTo>
                    <a:cubicBezTo>
                      <a:pt x="19577" y="3864"/>
                      <a:pt x="19408" y="3916"/>
                      <a:pt x="19252" y="3981"/>
                    </a:cubicBezTo>
                    <a:cubicBezTo>
                      <a:pt x="18524" y="4241"/>
                      <a:pt x="17795" y="4527"/>
                      <a:pt x="17093" y="4839"/>
                    </a:cubicBezTo>
                    <a:cubicBezTo>
                      <a:pt x="16937" y="4917"/>
                      <a:pt x="16768" y="4982"/>
                      <a:pt x="16611" y="5060"/>
                    </a:cubicBezTo>
                    <a:cubicBezTo>
                      <a:pt x="16039" y="5307"/>
                      <a:pt x="15493" y="5567"/>
                      <a:pt x="14947" y="5841"/>
                    </a:cubicBezTo>
                    <a:cubicBezTo>
                      <a:pt x="14764" y="5932"/>
                      <a:pt x="14569" y="6023"/>
                      <a:pt x="14374" y="6127"/>
                    </a:cubicBezTo>
                    <a:cubicBezTo>
                      <a:pt x="13698" y="6465"/>
                      <a:pt x="13034" y="6829"/>
                      <a:pt x="12384" y="7206"/>
                    </a:cubicBezTo>
                    <a:cubicBezTo>
                      <a:pt x="12189" y="7311"/>
                      <a:pt x="11981" y="7428"/>
                      <a:pt x="11799" y="7545"/>
                    </a:cubicBezTo>
                    <a:cubicBezTo>
                      <a:pt x="11630" y="7636"/>
                      <a:pt x="11500" y="7740"/>
                      <a:pt x="11343" y="7831"/>
                    </a:cubicBezTo>
                    <a:cubicBezTo>
                      <a:pt x="11096" y="8000"/>
                      <a:pt x="10836" y="8156"/>
                      <a:pt x="10589" y="8325"/>
                    </a:cubicBezTo>
                    <a:cubicBezTo>
                      <a:pt x="10342" y="8481"/>
                      <a:pt x="10121" y="8637"/>
                      <a:pt x="9900" y="8793"/>
                    </a:cubicBezTo>
                    <a:cubicBezTo>
                      <a:pt x="9665" y="8949"/>
                      <a:pt x="9418" y="9119"/>
                      <a:pt x="9197" y="9275"/>
                    </a:cubicBezTo>
                    <a:cubicBezTo>
                      <a:pt x="8963" y="9444"/>
                      <a:pt x="8755" y="9600"/>
                      <a:pt x="8547" y="9769"/>
                    </a:cubicBezTo>
                    <a:cubicBezTo>
                      <a:pt x="8326" y="9925"/>
                      <a:pt x="8105" y="10107"/>
                      <a:pt x="7896" y="10276"/>
                    </a:cubicBezTo>
                    <a:cubicBezTo>
                      <a:pt x="7688" y="10445"/>
                      <a:pt x="7493" y="10601"/>
                      <a:pt x="7298" y="10784"/>
                    </a:cubicBezTo>
                    <a:cubicBezTo>
                      <a:pt x="7103" y="10953"/>
                      <a:pt x="6895" y="11122"/>
                      <a:pt x="6700" y="11304"/>
                    </a:cubicBezTo>
                    <a:cubicBezTo>
                      <a:pt x="6609" y="11382"/>
                      <a:pt x="6518" y="11447"/>
                      <a:pt x="6440" y="11525"/>
                    </a:cubicBezTo>
                    <a:cubicBezTo>
                      <a:pt x="6362" y="11603"/>
                      <a:pt x="6296" y="11668"/>
                      <a:pt x="6231" y="11746"/>
                    </a:cubicBezTo>
                    <a:cubicBezTo>
                      <a:pt x="5906" y="12058"/>
                      <a:pt x="5581" y="12370"/>
                      <a:pt x="5282" y="12683"/>
                    </a:cubicBezTo>
                    <a:cubicBezTo>
                      <a:pt x="5165" y="12800"/>
                      <a:pt x="5061" y="12917"/>
                      <a:pt x="4957" y="13034"/>
                    </a:cubicBezTo>
                    <a:cubicBezTo>
                      <a:pt x="4566" y="13450"/>
                      <a:pt x="4189" y="13879"/>
                      <a:pt x="3851" y="14322"/>
                    </a:cubicBezTo>
                    <a:lnTo>
                      <a:pt x="3812" y="14361"/>
                    </a:lnTo>
                    <a:cubicBezTo>
                      <a:pt x="3747" y="14452"/>
                      <a:pt x="3682" y="14556"/>
                      <a:pt x="3604" y="14647"/>
                    </a:cubicBezTo>
                    <a:cubicBezTo>
                      <a:pt x="3396" y="14933"/>
                      <a:pt x="3175" y="15206"/>
                      <a:pt x="2980" y="15492"/>
                    </a:cubicBezTo>
                    <a:cubicBezTo>
                      <a:pt x="2889" y="15648"/>
                      <a:pt x="2784" y="15804"/>
                      <a:pt x="2693" y="15948"/>
                    </a:cubicBezTo>
                    <a:cubicBezTo>
                      <a:pt x="2537" y="16195"/>
                      <a:pt x="2368" y="16455"/>
                      <a:pt x="2225" y="16702"/>
                    </a:cubicBezTo>
                    <a:cubicBezTo>
                      <a:pt x="2199" y="16767"/>
                      <a:pt x="2147" y="16819"/>
                      <a:pt x="2121" y="16884"/>
                    </a:cubicBezTo>
                    <a:cubicBezTo>
                      <a:pt x="2056" y="17001"/>
                      <a:pt x="2004" y="17118"/>
                      <a:pt x="1939" y="17222"/>
                    </a:cubicBezTo>
                    <a:cubicBezTo>
                      <a:pt x="1822" y="17443"/>
                      <a:pt x="1718" y="17652"/>
                      <a:pt x="1614" y="17860"/>
                    </a:cubicBezTo>
                    <a:cubicBezTo>
                      <a:pt x="1523" y="18042"/>
                      <a:pt x="1458" y="18224"/>
                      <a:pt x="1367" y="18406"/>
                    </a:cubicBezTo>
                    <a:cubicBezTo>
                      <a:pt x="1276" y="18627"/>
                      <a:pt x="1185" y="18835"/>
                      <a:pt x="1093" y="19056"/>
                    </a:cubicBezTo>
                    <a:cubicBezTo>
                      <a:pt x="1067" y="19134"/>
                      <a:pt x="1015" y="19212"/>
                      <a:pt x="989" y="19303"/>
                    </a:cubicBezTo>
                    <a:cubicBezTo>
                      <a:pt x="963" y="19395"/>
                      <a:pt x="924" y="19512"/>
                      <a:pt x="885" y="19616"/>
                    </a:cubicBezTo>
                    <a:cubicBezTo>
                      <a:pt x="820" y="19811"/>
                      <a:pt x="742" y="20019"/>
                      <a:pt x="677" y="20227"/>
                    </a:cubicBezTo>
                    <a:cubicBezTo>
                      <a:pt x="625" y="20409"/>
                      <a:pt x="573" y="20604"/>
                      <a:pt x="521" y="20786"/>
                    </a:cubicBezTo>
                    <a:cubicBezTo>
                      <a:pt x="469" y="20981"/>
                      <a:pt x="417" y="21203"/>
                      <a:pt x="365" y="21411"/>
                    </a:cubicBezTo>
                    <a:cubicBezTo>
                      <a:pt x="352" y="21515"/>
                      <a:pt x="313" y="21606"/>
                      <a:pt x="300" y="21697"/>
                    </a:cubicBezTo>
                    <a:cubicBezTo>
                      <a:pt x="274" y="21801"/>
                      <a:pt x="274" y="21892"/>
                      <a:pt x="248" y="21983"/>
                    </a:cubicBezTo>
                    <a:cubicBezTo>
                      <a:pt x="209" y="22191"/>
                      <a:pt x="183" y="22399"/>
                      <a:pt x="157" y="22620"/>
                    </a:cubicBezTo>
                    <a:cubicBezTo>
                      <a:pt x="118" y="22829"/>
                      <a:pt x="105" y="22998"/>
                      <a:pt x="92" y="23180"/>
                    </a:cubicBezTo>
                    <a:cubicBezTo>
                      <a:pt x="66" y="23375"/>
                      <a:pt x="53" y="23609"/>
                      <a:pt x="40" y="23817"/>
                    </a:cubicBezTo>
                    <a:cubicBezTo>
                      <a:pt x="40" y="23934"/>
                      <a:pt x="27" y="24038"/>
                      <a:pt x="14" y="24142"/>
                    </a:cubicBezTo>
                    <a:lnTo>
                      <a:pt x="14" y="24637"/>
                    </a:lnTo>
                    <a:lnTo>
                      <a:pt x="1" y="32778"/>
                    </a:lnTo>
                    <a:lnTo>
                      <a:pt x="1" y="32778"/>
                    </a:lnTo>
                    <a:cubicBezTo>
                      <a:pt x="2" y="32514"/>
                      <a:pt x="14" y="32250"/>
                      <a:pt x="27" y="31986"/>
                    </a:cubicBezTo>
                    <a:cubicBezTo>
                      <a:pt x="40" y="31765"/>
                      <a:pt x="53" y="31557"/>
                      <a:pt x="66" y="31348"/>
                    </a:cubicBezTo>
                    <a:cubicBezTo>
                      <a:pt x="92" y="31140"/>
                      <a:pt x="118" y="30971"/>
                      <a:pt x="131" y="30776"/>
                    </a:cubicBezTo>
                    <a:cubicBezTo>
                      <a:pt x="157" y="30581"/>
                      <a:pt x="196" y="30347"/>
                      <a:pt x="235" y="30139"/>
                    </a:cubicBezTo>
                    <a:cubicBezTo>
                      <a:pt x="274" y="29931"/>
                      <a:pt x="313" y="29762"/>
                      <a:pt x="352" y="29566"/>
                    </a:cubicBezTo>
                    <a:cubicBezTo>
                      <a:pt x="391" y="29384"/>
                      <a:pt x="443" y="29163"/>
                      <a:pt x="508" y="28955"/>
                    </a:cubicBezTo>
                    <a:cubicBezTo>
                      <a:pt x="560" y="28747"/>
                      <a:pt x="599" y="28578"/>
                      <a:pt x="664" y="28383"/>
                    </a:cubicBezTo>
                    <a:cubicBezTo>
                      <a:pt x="729" y="28188"/>
                      <a:pt x="794" y="27980"/>
                      <a:pt x="872" y="27771"/>
                    </a:cubicBezTo>
                    <a:cubicBezTo>
                      <a:pt x="937" y="27563"/>
                      <a:pt x="1002" y="27394"/>
                      <a:pt x="1080" y="27212"/>
                    </a:cubicBezTo>
                    <a:cubicBezTo>
                      <a:pt x="1159" y="26991"/>
                      <a:pt x="1250" y="26783"/>
                      <a:pt x="1341" y="26575"/>
                    </a:cubicBezTo>
                    <a:cubicBezTo>
                      <a:pt x="1432" y="26393"/>
                      <a:pt x="1510" y="26210"/>
                      <a:pt x="1601" y="26028"/>
                    </a:cubicBezTo>
                    <a:cubicBezTo>
                      <a:pt x="1705" y="25807"/>
                      <a:pt x="1809" y="25599"/>
                      <a:pt x="1926" y="25391"/>
                    </a:cubicBezTo>
                    <a:cubicBezTo>
                      <a:pt x="2017" y="25209"/>
                      <a:pt x="2108" y="25040"/>
                      <a:pt x="2212" y="24858"/>
                    </a:cubicBezTo>
                    <a:cubicBezTo>
                      <a:pt x="2355" y="24611"/>
                      <a:pt x="2511" y="24363"/>
                      <a:pt x="2680" y="24103"/>
                    </a:cubicBezTo>
                    <a:cubicBezTo>
                      <a:pt x="2771" y="23960"/>
                      <a:pt x="2862" y="23804"/>
                      <a:pt x="2967" y="23661"/>
                    </a:cubicBezTo>
                    <a:cubicBezTo>
                      <a:pt x="3162" y="23375"/>
                      <a:pt x="3370" y="23089"/>
                      <a:pt x="3591" y="22816"/>
                    </a:cubicBezTo>
                    <a:cubicBezTo>
                      <a:pt x="3669" y="22698"/>
                      <a:pt x="3747" y="22581"/>
                      <a:pt x="3838" y="22477"/>
                    </a:cubicBezTo>
                    <a:cubicBezTo>
                      <a:pt x="4176" y="22048"/>
                      <a:pt x="4553" y="21606"/>
                      <a:pt x="4944" y="21190"/>
                    </a:cubicBezTo>
                    <a:cubicBezTo>
                      <a:pt x="5048" y="21072"/>
                      <a:pt x="5152" y="20955"/>
                      <a:pt x="5269" y="20851"/>
                    </a:cubicBezTo>
                    <a:cubicBezTo>
                      <a:pt x="5568" y="20526"/>
                      <a:pt x="5880" y="20214"/>
                      <a:pt x="6205" y="19902"/>
                    </a:cubicBezTo>
                    <a:cubicBezTo>
                      <a:pt x="6375" y="19759"/>
                      <a:pt x="6518" y="19603"/>
                      <a:pt x="6674" y="19460"/>
                    </a:cubicBezTo>
                    <a:cubicBezTo>
                      <a:pt x="6869" y="19290"/>
                      <a:pt x="7077" y="19108"/>
                      <a:pt x="7272" y="18939"/>
                    </a:cubicBezTo>
                    <a:cubicBezTo>
                      <a:pt x="7480" y="18770"/>
                      <a:pt x="7675" y="18601"/>
                      <a:pt x="7883" y="18432"/>
                    </a:cubicBezTo>
                    <a:cubicBezTo>
                      <a:pt x="8079" y="18276"/>
                      <a:pt x="8313" y="18094"/>
                      <a:pt x="8534" y="17925"/>
                    </a:cubicBezTo>
                    <a:cubicBezTo>
                      <a:pt x="8755" y="17756"/>
                      <a:pt x="8950" y="17599"/>
                      <a:pt x="9184" y="17443"/>
                    </a:cubicBezTo>
                    <a:cubicBezTo>
                      <a:pt x="9405" y="17274"/>
                      <a:pt x="9639" y="17118"/>
                      <a:pt x="9874" y="16949"/>
                    </a:cubicBezTo>
                    <a:cubicBezTo>
                      <a:pt x="10121" y="16793"/>
                      <a:pt x="10342" y="16637"/>
                      <a:pt x="10576" y="16481"/>
                    </a:cubicBezTo>
                    <a:cubicBezTo>
                      <a:pt x="10810" y="16325"/>
                      <a:pt x="11070" y="16156"/>
                      <a:pt x="11330" y="16000"/>
                    </a:cubicBezTo>
                    <a:cubicBezTo>
                      <a:pt x="11669" y="15778"/>
                      <a:pt x="12007" y="15570"/>
                      <a:pt x="12358" y="15362"/>
                    </a:cubicBezTo>
                    <a:cubicBezTo>
                      <a:pt x="13008" y="14985"/>
                      <a:pt x="13685" y="14634"/>
                      <a:pt x="14361" y="14283"/>
                    </a:cubicBezTo>
                    <a:cubicBezTo>
                      <a:pt x="14543" y="14192"/>
                      <a:pt x="14738" y="14087"/>
                      <a:pt x="14934" y="13996"/>
                    </a:cubicBezTo>
                    <a:cubicBezTo>
                      <a:pt x="15480" y="13723"/>
                      <a:pt x="16026" y="13463"/>
                      <a:pt x="16585" y="13216"/>
                    </a:cubicBezTo>
                    <a:cubicBezTo>
                      <a:pt x="16755" y="13151"/>
                      <a:pt x="16911" y="13073"/>
                      <a:pt x="17080" y="12995"/>
                    </a:cubicBezTo>
                    <a:cubicBezTo>
                      <a:pt x="17782" y="12696"/>
                      <a:pt x="18498" y="12396"/>
                      <a:pt x="19226" y="12123"/>
                    </a:cubicBezTo>
                    <a:cubicBezTo>
                      <a:pt x="19395" y="12071"/>
                      <a:pt x="19551" y="12006"/>
                      <a:pt x="19720" y="11954"/>
                    </a:cubicBezTo>
                    <a:cubicBezTo>
                      <a:pt x="20319" y="11733"/>
                      <a:pt x="20917" y="11525"/>
                      <a:pt x="21528" y="11317"/>
                    </a:cubicBezTo>
                    <a:cubicBezTo>
                      <a:pt x="21775" y="11239"/>
                      <a:pt x="22023" y="11161"/>
                      <a:pt x="22257" y="11083"/>
                    </a:cubicBezTo>
                    <a:cubicBezTo>
                      <a:pt x="22582" y="10979"/>
                      <a:pt x="22920" y="10875"/>
                      <a:pt x="23258" y="10784"/>
                    </a:cubicBezTo>
                    <a:cubicBezTo>
                      <a:pt x="23558" y="10692"/>
                      <a:pt x="23857" y="10614"/>
                      <a:pt x="24156" y="10523"/>
                    </a:cubicBezTo>
                    <a:cubicBezTo>
                      <a:pt x="24494" y="10432"/>
                      <a:pt x="24832" y="10341"/>
                      <a:pt x="25170" y="10250"/>
                    </a:cubicBezTo>
                    <a:cubicBezTo>
                      <a:pt x="25470" y="10172"/>
                      <a:pt x="25782" y="10094"/>
                      <a:pt x="26081" y="10029"/>
                    </a:cubicBezTo>
                    <a:cubicBezTo>
                      <a:pt x="26419" y="9938"/>
                      <a:pt x="26770" y="9860"/>
                      <a:pt x="27122" y="9782"/>
                    </a:cubicBezTo>
                    <a:cubicBezTo>
                      <a:pt x="27421" y="9717"/>
                      <a:pt x="27733" y="9652"/>
                      <a:pt x="28045" y="9587"/>
                    </a:cubicBezTo>
                    <a:cubicBezTo>
                      <a:pt x="28396" y="9509"/>
                      <a:pt x="28748" y="9444"/>
                      <a:pt x="29099" y="9379"/>
                    </a:cubicBezTo>
                    <a:cubicBezTo>
                      <a:pt x="29398" y="9327"/>
                      <a:pt x="29684" y="9262"/>
                      <a:pt x="29983" y="9210"/>
                    </a:cubicBezTo>
                    <a:cubicBezTo>
                      <a:pt x="30777" y="9080"/>
                      <a:pt x="31583" y="8949"/>
                      <a:pt x="32390" y="8832"/>
                    </a:cubicBezTo>
                    <a:lnTo>
                      <a:pt x="32728" y="8793"/>
                    </a:lnTo>
                    <a:cubicBezTo>
                      <a:pt x="33443" y="8689"/>
                      <a:pt x="34146" y="8611"/>
                      <a:pt x="34861" y="8533"/>
                    </a:cubicBezTo>
                    <a:cubicBezTo>
                      <a:pt x="35134" y="8507"/>
                      <a:pt x="35407" y="8481"/>
                      <a:pt x="35681" y="8455"/>
                    </a:cubicBezTo>
                    <a:cubicBezTo>
                      <a:pt x="36136" y="8416"/>
                      <a:pt x="36591" y="8377"/>
                      <a:pt x="37046" y="8338"/>
                    </a:cubicBezTo>
                    <a:cubicBezTo>
                      <a:pt x="37333" y="8325"/>
                      <a:pt x="37632" y="8299"/>
                      <a:pt x="37918" y="8286"/>
                    </a:cubicBezTo>
                    <a:cubicBezTo>
                      <a:pt x="38399" y="8247"/>
                      <a:pt x="38880" y="8234"/>
                      <a:pt x="39362" y="8208"/>
                    </a:cubicBezTo>
                    <a:cubicBezTo>
                      <a:pt x="39622" y="8195"/>
                      <a:pt x="39882" y="8182"/>
                      <a:pt x="40142" y="8182"/>
                    </a:cubicBezTo>
                    <a:cubicBezTo>
                      <a:pt x="40910" y="8156"/>
                      <a:pt x="41677" y="8143"/>
                      <a:pt x="42444" y="8143"/>
                    </a:cubicBezTo>
                    <a:cubicBezTo>
                      <a:pt x="43095" y="8143"/>
                      <a:pt x="43745" y="8143"/>
                      <a:pt x="44396" y="8169"/>
                    </a:cubicBezTo>
                    <a:cubicBezTo>
                      <a:pt x="44812" y="8182"/>
                      <a:pt x="45228" y="8195"/>
                      <a:pt x="45644" y="8221"/>
                    </a:cubicBezTo>
                    <a:cubicBezTo>
                      <a:pt x="45918" y="8221"/>
                      <a:pt x="46191" y="8234"/>
                      <a:pt x="46464" y="8247"/>
                    </a:cubicBezTo>
                    <a:cubicBezTo>
                      <a:pt x="46919" y="8273"/>
                      <a:pt x="47374" y="8312"/>
                      <a:pt x="47817" y="8338"/>
                    </a:cubicBezTo>
                    <a:cubicBezTo>
                      <a:pt x="48064" y="8364"/>
                      <a:pt x="48298" y="8377"/>
                      <a:pt x="48532" y="8390"/>
                    </a:cubicBezTo>
                    <a:cubicBezTo>
                      <a:pt x="49091" y="8442"/>
                      <a:pt x="49664" y="8494"/>
                      <a:pt x="50223" y="8559"/>
                    </a:cubicBezTo>
                    <a:cubicBezTo>
                      <a:pt x="50340" y="8572"/>
                      <a:pt x="50457" y="8572"/>
                      <a:pt x="50587" y="8585"/>
                    </a:cubicBezTo>
                    <a:cubicBezTo>
                      <a:pt x="51264" y="8663"/>
                      <a:pt x="51940" y="8754"/>
                      <a:pt x="52616" y="8845"/>
                    </a:cubicBezTo>
                    <a:cubicBezTo>
                      <a:pt x="52746" y="8871"/>
                      <a:pt x="52877" y="8884"/>
                      <a:pt x="53020" y="8910"/>
                    </a:cubicBezTo>
                    <a:cubicBezTo>
                      <a:pt x="53566" y="8988"/>
                      <a:pt x="54112" y="9067"/>
                      <a:pt x="54659" y="9171"/>
                    </a:cubicBezTo>
                    <a:cubicBezTo>
                      <a:pt x="54906" y="9210"/>
                      <a:pt x="55153" y="9262"/>
                      <a:pt x="55400" y="9301"/>
                    </a:cubicBezTo>
                    <a:cubicBezTo>
                      <a:pt x="55829" y="9379"/>
                      <a:pt x="56259" y="9470"/>
                      <a:pt x="56688" y="9548"/>
                    </a:cubicBezTo>
                    <a:cubicBezTo>
                      <a:pt x="56909" y="9600"/>
                      <a:pt x="57143" y="9652"/>
                      <a:pt x="57364" y="9691"/>
                    </a:cubicBezTo>
                    <a:cubicBezTo>
                      <a:pt x="57845" y="9795"/>
                      <a:pt x="58327" y="9912"/>
                      <a:pt x="58808" y="10016"/>
                    </a:cubicBezTo>
                    <a:cubicBezTo>
                      <a:pt x="59068" y="10081"/>
                      <a:pt x="59328" y="10159"/>
                      <a:pt x="59588" y="10224"/>
                    </a:cubicBezTo>
                    <a:cubicBezTo>
                      <a:pt x="60031" y="10328"/>
                      <a:pt x="60460" y="10445"/>
                      <a:pt x="60889" y="10562"/>
                    </a:cubicBezTo>
                    <a:cubicBezTo>
                      <a:pt x="61136" y="10627"/>
                      <a:pt x="61383" y="10705"/>
                      <a:pt x="61618" y="10771"/>
                    </a:cubicBezTo>
                    <a:cubicBezTo>
                      <a:pt x="62281" y="10966"/>
                      <a:pt x="62931" y="11161"/>
                      <a:pt x="63569" y="11382"/>
                    </a:cubicBezTo>
                    <a:cubicBezTo>
                      <a:pt x="63699" y="11421"/>
                      <a:pt x="63842" y="11460"/>
                      <a:pt x="63972" y="11512"/>
                    </a:cubicBezTo>
                    <a:cubicBezTo>
                      <a:pt x="64726" y="11759"/>
                      <a:pt x="65481" y="12032"/>
                      <a:pt x="66209" y="12318"/>
                    </a:cubicBezTo>
                    <a:cubicBezTo>
                      <a:pt x="66352" y="12370"/>
                      <a:pt x="66495" y="12435"/>
                      <a:pt x="66652" y="12501"/>
                    </a:cubicBezTo>
                    <a:cubicBezTo>
                      <a:pt x="67627" y="12891"/>
                      <a:pt x="68577" y="13294"/>
                      <a:pt x="69513" y="13736"/>
                    </a:cubicBezTo>
                    <a:cubicBezTo>
                      <a:pt x="69591" y="13788"/>
                      <a:pt x="69669" y="13827"/>
                      <a:pt x="69760" y="13866"/>
                    </a:cubicBezTo>
                    <a:cubicBezTo>
                      <a:pt x="70736" y="14335"/>
                      <a:pt x="71685" y="14829"/>
                      <a:pt x="72609" y="15362"/>
                    </a:cubicBezTo>
                    <a:cubicBezTo>
                      <a:pt x="77357" y="18107"/>
                      <a:pt x="80739" y="21307"/>
                      <a:pt x="82807" y="24741"/>
                    </a:cubicBezTo>
                    <a:cubicBezTo>
                      <a:pt x="84381" y="27355"/>
                      <a:pt x="85161" y="30113"/>
                      <a:pt x="85161" y="32974"/>
                    </a:cubicBezTo>
                    <a:lnTo>
                      <a:pt x="85187" y="24806"/>
                    </a:lnTo>
                    <a:cubicBezTo>
                      <a:pt x="85174" y="21944"/>
                      <a:pt x="84381" y="19199"/>
                      <a:pt x="82807" y="16585"/>
                    </a:cubicBezTo>
                    <a:cubicBezTo>
                      <a:pt x="80752" y="13164"/>
                      <a:pt x="77357" y="9938"/>
                      <a:pt x="72609" y="7206"/>
                    </a:cubicBezTo>
                    <a:cubicBezTo>
                      <a:pt x="71698" y="6673"/>
                      <a:pt x="70736" y="6179"/>
                      <a:pt x="69773" y="5711"/>
                    </a:cubicBezTo>
                    <a:cubicBezTo>
                      <a:pt x="69682" y="5672"/>
                      <a:pt x="69604" y="5620"/>
                      <a:pt x="69513" y="5580"/>
                    </a:cubicBezTo>
                    <a:cubicBezTo>
                      <a:pt x="68590" y="5138"/>
                      <a:pt x="67627" y="4735"/>
                      <a:pt x="66652" y="4345"/>
                    </a:cubicBezTo>
                    <a:cubicBezTo>
                      <a:pt x="66574" y="4306"/>
                      <a:pt x="66482" y="4267"/>
                      <a:pt x="66404" y="4228"/>
                    </a:cubicBezTo>
                    <a:cubicBezTo>
                      <a:pt x="66326" y="4202"/>
                      <a:pt x="66274" y="4189"/>
                      <a:pt x="66209" y="4163"/>
                    </a:cubicBezTo>
                    <a:cubicBezTo>
                      <a:pt x="65481" y="3877"/>
                      <a:pt x="64726" y="3603"/>
                      <a:pt x="63972" y="3343"/>
                    </a:cubicBezTo>
                    <a:cubicBezTo>
                      <a:pt x="63842" y="3304"/>
                      <a:pt x="63712" y="3265"/>
                      <a:pt x="63582" y="3213"/>
                    </a:cubicBezTo>
                    <a:cubicBezTo>
                      <a:pt x="62931" y="3005"/>
                      <a:pt x="62281" y="2797"/>
                      <a:pt x="61631" y="2615"/>
                    </a:cubicBezTo>
                    <a:cubicBezTo>
                      <a:pt x="61514" y="2576"/>
                      <a:pt x="61397" y="2537"/>
                      <a:pt x="61279" y="2511"/>
                    </a:cubicBezTo>
                    <a:cubicBezTo>
                      <a:pt x="61175" y="2472"/>
                      <a:pt x="61019" y="2446"/>
                      <a:pt x="60902" y="2407"/>
                    </a:cubicBezTo>
                    <a:cubicBezTo>
                      <a:pt x="60473" y="2290"/>
                      <a:pt x="60031" y="2173"/>
                      <a:pt x="59601" y="2055"/>
                    </a:cubicBezTo>
                    <a:cubicBezTo>
                      <a:pt x="59328" y="1990"/>
                      <a:pt x="59068" y="1925"/>
                      <a:pt x="58808" y="1860"/>
                    </a:cubicBezTo>
                    <a:cubicBezTo>
                      <a:pt x="58327" y="1743"/>
                      <a:pt x="57845" y="1639"/>
                      <a:pt x="57364" y="1535"/>
                    </a:cubicBezTo>
                    <a:cubicBezTo>
                      <a:pt x="57182" y="1496"/>
                      <a:pt x="57013" y="1457"/>
                      <a:pt x="56831" y="1418"/>
                    </a:cubicBezTo>
                    <a:lnTo>
                      <a:pt x="56701" y="1392"/>
                    </a:lnTo>
                    <a:cubicBezTo>
                      <a:pt x="56272" y="1301"/>
                      <a:pt x="55842" y="1236"/>
                      <a:pt x="55400" y="1145"/>
                    </a:cubicBezTo>
                    <a:cubicBezTo>
                      <a:pt x="55166" y="1106"/>
                      <a:pt x="54919" y="1054"/>
                      <a:pt x="54672" y="1015"/>
                    </a:cubicBezTo>
                    <a:cubicBezTo>
                      <a:pt x="54125" y="924"/>
                      <a:pt x="53566" y="833"/>
                      <a:pt x="53020" y="755"/>
                    </a:cubicBezTo>
                    <a:cubicBezTo>
                      <a:pt x="52890" y="729"/>
                      <a:pt x="52772" y="716"/>
                      <a:pt x="52642" y="690"/>
                    </a:cubicBezTo>
                    <a:lnTo>
                      <a:pt x="52616" y="690"/>
                    </a:lnTo>
                    <a:cubicBezTo>
                      <a:pt x="51953" y="599"/>
                      <a:pt x="51264" y="508"/>
                      <a:pt x="50587" y="430"/>
                    </a:cubicBezTo>
                    <a:cubicBezTo>
                      <a:pt x="50470" y="416"/>
                      <a:pt x="50353" y="416"/>
                      <a:pt x="50236" y="403"/>
                    </a:cubicBezTo>
                    <a:cubicBezTo>
                      <a:pt x="49677" y="338"/>
                      <a:pt x="49104" y="286"/>
                      <a:pt x="48532" y="234"/>
                    </a:cubicBezTo>
                    <a:lnTo>
                      <a:pt x="48506" y="234"/>
                    </a:lnTo>
                    <a:cubicBezTo>
                      <a:pt x="48285" y="221"/>
                      <a:pt x="48077" y="208"/>
                      <a:pt x="47856" y="195"/>
                    </a:cubicBezTo>
                    <a:cubicBezTo>
                      <a:pt x="47400" y="156"/>
                      <a:pt x="46932" y="130"/>
                      <a:pt x="46477" y="104"/>
                    </a:cubicBezTo>
                    <a:cubicBezTo>
                      <a:pt x="46191" y="91"/>
                      <a:pt x="45918" y="78"/>
                      <a:pt x="45644" y="65"/>
                    </a:cubicBezTo>
                    <a:cubicBezTo>
                      <a:pt x="45228" y="52"/>
                      <a:pt x="44812" y="26"/>
                      <a:pt x="44396" y="13"/>
                    </a:cubicBezTo>
                    <a:lnTo>
                      <a:pt x="44305" y="13"/>
                    </a:lnTo>
                    <a:cubicBezTo>
                      <a:pt x="43693" y="0"/>
                      <a:pt x="43069" y="0"/>
                      <a:pt x="4244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Google Shape;130;p16"/>
              <p:cNvSpPr/>
              <p:nvPr/>
            </p:nvSpPr>
            <p:spPr>
              <a:xfrm>
                <a:off x="4156616" y="3091506"/>
                <a:ext cx="410" cy="131257"/>
              </a:xfrm>
              <a:custGeom>
                <a:avLst/>
                <a:gdLst/>
                <a:ahLst/>
                <a:cxnLst/>
                <a:rect l="l" t="t" r="r" b="b"/>
                <a:pathLst>
                  <a:path w="27" h="8651" extrusionOk="0">
                    <a:moveTo>
                      <a:pt x="26" y="1"/>
                    </a:moveTo>
                    <a:lnTo>
                      <a:pt x="0" y="8182"/>
                    </a:lnTo>
                    <a:lnTo>
                      <a:pt x="0" y="8651"/>
                    </a:lnTo>
                    <a:lnTo>
                      <a:pt x="26" y="469"/>
                    </a:lnTo>
                    <a:lnTo>
                      <a:pt x="26" y="1"/>
                    </a:lnTo>
                    <a:close/>
                  </a:path>
                </a:pathLst>
              </a:custGeom>
              <a:solidFill>
                <a:srgbClr val="2F224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Google Shape;131;p16"/>
              <p:cNvSpPr/>
              <p:nvPr/>
            </p:nvSpPr>
            <p:spPr>
              <a:xfrm>
                <a:off x="4150487" y="3163535"/>
                <a:ext cx="410" cy="130074"/>
              </a:xfrm>
              <a:custGeom>
                <a:avLst/>
                <a:gdLst/>
                <a:ahLst/>
                <a:cxnLst/>
                <a:rect l="l" t="t" r="r" b="b"/>
                <a:pathLst>
                  <a:path w="27" h="8573" extrusionOk="0">
                    <a:moveTo>
                      <a:pt x="27" y="0"/>
                    </a:moveTo>
                    <a:lnTo>
                      <a:pt x="1" y="8169"/>
                    </a:lnTo>
                    <a:lnTo>
                      <a:pt x="1" y="8572"/>
                    </a:lnTo>
                    <a:lnTo>
                      <a:pt x="27" y="40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2F224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Google Shape;132;p16"/>
              <p:cNvSpPr/>
              <p:nvPr/>
            </p:nvSpPr>
            <p:spPr>
              <a:xfrm>
                <a:off x="3997963" y="3162350"/>
                <a:ext cx="1596936" cy="588526"/>
              </a:xfrm>
              <a:custGeom>
                <a:avLst/>
                <a:gdLst/>
                <a:ahLst/>
                <a:cxnLst/>
                <a:rect l="l" t="t" r="r" b="b"/>
                <a:pathLst>
                  <a:path w="105252" h="38789" extrusionOk="0">
                    <a:moveTo>
                      <a:pt x="39" y="0"/>
                    </a:moveTo>
                    <a:cubicBezTo>
                      <a:pt x="39" y="7"/>
                      <a:pt x="39" y="13"/>
                      <a:pt x="39" y="20"/>
                    </a:cubicBezTo>
                    <a:lnTo>
                      <a:pt x="39" y="20"/>
                    </a:lnTo>
                    <a:lnTo>
                      <a:pt x="39" y="0"/>
                    </a:lnTo>
                    <a:close/>
                    <a:moveTo>
                      <a:pt x="105231" y="143"/>
                    </a:moveTo>
                    <a:lnTo>
                      <a:pt x="105229" y="925"/>
                    </a:lnTo>
                    <a:lnTo>
                      <a:pt x="105229" y="925"/>
                    </a:lnTo>
                    <a:cubicBezTo>
                      <a:pt x="105241" y="660"/>
                      <a:pt x="105251" y="402"/>
                      <a:pt x="105231" y="143"/>
                    </a:cubicBezTo>
                    <a:close/>
                    <a:moveTo>
                      <a:pt x="39" y="20"/>
                    </a:moveTo>
                    <a:lnTo>
                      <a:pt x="13" y="8169"/>
                    </a:lnTo>
                    <a:cubicBezTo>
                      <a:pt x="0" y="11642"/>
                      <a:pt x="1015" y="15115"/>
                      <a:pt x="3044" y="18445"/>
                    </a:cubicBezTo>
                    <a:cubicBezTo>
                      <a:pt x="5593" y="22607"/>
                      <a:pt x="9782" y="26536"/>
                      <a:pt x="15544" y="29853"/>
                    </a:cubicBezTo>
                    <a:cubicBezTo>
                      <a:pt x="16168" y="30217"/>
                      <a:pt x="16793" y="30568"/>
                      <a:pt x="17443" y="30906"/>
                    </a:cubicBezTo>
                    <a:cubicBezTo>
                      <a:pt x="17651" y="31010"/>
                      <a:pt x="17872" y="31114"/>
                      <a:pt x="18081" y="31231"/>
                    </a:cubicBezTo>
                    <a:cubicBezTo>
                      <a:pt x="18523" y="31453"/>
                      <a:pt x="18965" y="31674"/>
                      <a:pt x="19407" y="31882"/>
                    </a:cubicBezTo>
                    <a:cubicBezTo>
                      <a:pt x="19667" y="31999"/>
                      <a:pt x="19941" y="32116"/>
                      <a:pt x="20214" y="32246"/>
                    </a:cubicBezTo>
                    <a:cubicBezTo>
                      <a:pt x="20617" y="32428"/>
                      <a:pt x="21020" y="32610"/>
                      <a:pt x="21437" y="32792"/>
                    </a:cubicBezTo>
                    <a:cubicBezTo>
                      <a:pt x="21723" y="32909"/>
                      <a:pt x="22022" y="33039"/>
                      <a:pt x="22308" y="33157"/>
                    </a:cubicBezTo>
                    <a:cubicBezTo>
                      <a:pt x="22607" y="33274"/>
                      <a:pt x="22880" y="33391"/>
                      <a:pt x="23180" y="33508"/>
                    </a:cubicBezTo>
                    <a:cubicBezTo>
                      <a:pt x="23258" y="33547"/>
                      <a:pt x="23336" y="33573"/>
                      <a:pt x="23427" y="33599"/>
                    </a:cubicBezTo>
                    <a:cubicBezTo>
                      <a:pt x="24337" y="33963"/>
                      <a:pt x="25261" y="34288"/>
                      <a:pt x="26197" y="34613"/>
                    </a:cubicBezTo>
                    <a:cubicBezTo>
                      <a:pt x="26353" y="34665"/>
                      <a:pt x="26522" y="34717"/>
                      <a:pt x="26666" y="34770"/>
                    </a:cubicBezTo>
                    <a:cubicBezTo>
                      <a:pt x="27472" y="35030"/>
                      <a:pt x="28291" y="35290"/>
                      <a:pt x="29111" y="35524"/>
                    </a:cubicBezTo>
                    <a:cubicBezTo>
                      <a:pt x="29254" y="35563"/>
                      <a:pt x="29384" y="35615"/>
                      <a:pt x="29527" y="35654"/>
                    </a:cubicBezTo>
                    <a:cubicBezTo>
                      <a:pt x="29670" y="35693"/>
                      <a:pt x="29852" y="35732"/>
                      <a:pt x="30021" y="35784"/>
                    </a:cubicBezTo>
                    <a:cubicBezTo>
                      <a:pt x="30555" y="35927"/>
                      <a:pt x="31088" y="36070"/>
                      <a:pt x="31634" y="36213"/>
                    </a:cubicBezTo>
                    <a:cubicBezTo>
                      <a:pt x="31960" y="36291"/>
                      <a:pt x="32272" y="36369"/>
                      <a:pt x="32597" y="36447"/>
                    </a:cubicBezTo>
                    <a:cubicBezTo>
                      <a:pt x="33208" y="36591"/>
                      <a:pt x="33807" y="36734"/>
                      <a:pt x="34418" y="36864"/>
                    </a:cubicBezTo>
                    <a:cubicBezTo>
                      <a:pt x="34639" y="36903"/>
                      <a:pt x="34847" y="36968"/>
                      <a:pt x="35055" y="37007"/>
                    </a:cubicBezTo>
                    <a:lnTo>
                      <a:pt x="35225" y="37033"/>
                    </a:lnTo>
                    <a:cubicBezTo>
                      <a:pt x="35771" y="37150"/>
                      <a:pt x="36317" y="37254"/>
                      <a:pt x="36863" y="37345"/>
                    </a:cubicBezTo>
                    <a:cubicBezTo>
                      <a:pt x="37163" y="37397"/>
                      <a:pt x="37449" y="37462"/>
                      <a:pt x="37735" y="37514"/>
                    </a:cubicBezTo>
                    <a:cubicBezTo>
                      <a:pt x="38476" y="37644"/>
                      <a:pt x="39244" y="37761"/>
                      <a:pt x="39998" y="37865"/>
                    </a:cubicBezTo>
                    <a:lnTo>
                      <a:pt x="40258" y="37917"/>
                    </a:lnTo>
                    <a:cubicBezTo>
                      <a:pt x="41091" y="38034"/>
                      <a:pt x="41936" y="38138"/>
                      <a:pt x="42769" y="38243"/>
                    </a:cubicBezTo>
                    <a:cubicBezTo>
                      <a:pt x="43029" y="38269"/>
                      <a:pt x="43276" y="38282"/>
                      <a:pt x="43536" y="38308"/>
                    </a:cubicBezTo>
                    <a:cubicBezTo>
                      <a:pt x="44122" y="38373"/>
                      <a:pt x="44707" y="38438"/>
                      <a:pt x="45305" y="38490"/>
                    </a:cubicBezTo>
                    <a:lnTo>
                      <a:pt x="45357" y="38490"/>
                    </a:lnTo>
                    <a:cubicBezTo>
                      <a:pt x="45683" y="38516"/>
                      <a:pt x="45995" y="38529"/>
                      <a:pt x="46307" y="38555"/>
                    </a:cubicBezTo>
                    <a:cubicBezTo>
                      <a:pt x="46814" y="38581"/>
                      <a:pt x="47335" y="38620"/>
                      <a:pt x="47842" y="38659"/>
                    </a:cubicBezTo>
                    <a:cubicBezTo>
                      <a:pt x="48206" y="38672"/>
                      <a:pt x="48570" y="38685"/>
                      <a:pt x="48934" y="38698"/>
                    </a:cubicBezTo>
                    <a:cubicBezTo>
                      <a:pt x="49416" y="38724"/>
                      <a:pt x="49910" y="38737"/>
                      <a:pt x="50391" y="38750"/>
                    </a:cubicBezTo>
                    <a:lnTo>
                      <a:pt x="50508" y="38750"/>
                    </a:lnTo>
                    <a:cubicBezTo>
                      <a:pt x="51263" y="38776"/>
                      <a:pt x="52030" y="38789"/>
                      <a:pt x="52798" y="38789"/>
                    </a:cubicBezTo>
                    <a:cubicBezTo>
                      <a:pt x="53747" y="38789"/>
                      <a:pt x="54697" y="38763"/>
                      <a:pt x="55659" y="38737"/>
                    </a:cubicBezTo>
                    <a:lnTo>
                      <a:pt x="55920" y="38737"/>
                    </a:lnTo>
                    <a:cubicBezTo>
                      <a:pt x="56154" y="38724"/>
                      <a:pt x="56401" y="38711"/>
                      <a:pt x="56635" y="38698"/>
                    </a:cubicBezTo>
                    <a:cubicBezTo>
                      <a:pt x="57220" y="38672"/>
                      <a:pt x="57806" y="38646"/>
                      <a:pt x="58391" y="38607"/>
                    </a:cubicBezTo>
                    <a:cubicBezTo>
                      <a:pt x="58742" y="38594"/>
                      <a:pt x="59106" y="38568"/>
                      <a:pt x="59458" y="38542"/>
                    </a:cubicBezTo>
                    <a:cubicBezTo>
                      <a:pt x="60017" y="38490"/>
                      <a:pt x="60576" y="38451"/>
                      <a:pt x="61136" y="38399"/>
                    </a:cubicBezTo>
                    <a:cubicBezTo>
                      <a:pt x="61331" y="38373"/>
                      <a:pt x="61526" y="38373"/>
                      <a:pt x="61721" y="38347"/>
                    </a:cubicBezTo>
                    <a:cubicBezTo>
                      <a:pt x="61864" y="38334"/>
                      <a:pt x="61994" y="38308"/>
                      <a:pt x="62137" y="38295"/>
                    </a:cubicBezTo>
                    <a:cubicBezTo>
                      <a:pt x="63009" y="38203"/>
                      <a:pt x="63880" y="38099"/>
                      <a:pt x="64752" y="37982"/>
                    </a:cubicBezTo>
                    <a:cubicBezTo>
                      <a:pt x="64895" y="37969"/>
                      <a:pt x="65038" y="37956"/>
                      <a:pt x="65194" y="37930"/>
                    </a:cubicBezTo>
                    <a:cubicBezTo>
                      <a:pt x="66183" y="37787"/>
                      <a:pt x="67184" y="37631"/>
                      <a:pt x="68173" y="37462"/>
                    </a:cubicBezTo>
                    <a:cubicBezTo>
                      <a:pt x="68264" y="37436"/>
                      <a:pt x="68355" y="37436"/>
                      <a:pt x="68446" y="37410"/>
                    </a:cubicBezTo>
                    <a:cubicBezTo>
                      <a:pt x="68719" y="37371"/>
                      <a:pt x="68992" y="37306"/>
                      <a:pt x="69252" y="37254"/>
                    </a:cubicBezTo>
                    <a:cubicBezTo>
                      <a:pt x="69695" y="37163"/>
                      <a:pt x="70137" y="37085"/>
                      <a:pt x="70553" y="36994"/>
                    </a:cubicBezTo>
                    <a:cubicBezTo>
                      <a:pt x="70943" y="36916"/>
                      <a:pt x="71320" y="36838"/>
                      <a:pt x="71698" y="36747"/>
                    </a:cubicBezTo>
                    <a:cubicBezTo>
                      <a:pt x="72127" y="36643"/>
                      <a:pt x="72556" y="36552"/>
                      <a:pt x="72985" y="36447"/>
                    </a:cubicBezTo>
                    <a:cubicBezTo>
                      <a:pt x="73363" y="36356"/>
                      <a:pt x="73740" y="36265"/>
                      <a:pt x="74104" y="36161"/>
                    </a:cubicBezTo>
                    <a:cubicBezTo>
                      <a:pt x="74533" y="36057"/>
                      <a:pt x="74950" y="35940"/>
                      <a:pt x="75366" y="35836"/>
                    </a:cubicBezTo>
                    <a:cubicBezTo>
                      <a:pt x="75743" y="35732"/>
                      <a:pt x="76107" y="35628"/>
                      <a:pt x="76484" y="35511"/>
                    </a:cubicBezTo>
                    <a:cubicBezTo>
                      <a:pt x="76888" y="35394"/>
                      <a:pt x="77304" y="35264"/>
                      <a:pt x="77707" y="35147"/>
                    </a:cubicBezTo>
                    <a:cubicBezTo>
                      <a:pt x="77876" y="35095"/>
                      <a:pt x="78019" y="35056"/>
                      <a:pt x="78175" y="35004"/>
                    </a:cubicBezTo>
                    <a:cubicBezTo>
                      <a:pt x="78332" y="34952"/>
                      <a:pt x="78462" y="34900"/>
                      <a:pt x="78618" y="34848"/>
                    </a:cubicBezTo>
                    <a:cubicBezTo>
                      <a:pt x="79372" y="34600"/>
                      <a:pt x="80114" y="34340"/>
                      <a:pt x="80855" y="34067"/>
                    </a:cubicBezTo>
                    <a:cubicBezTo>
                      <a:pt x="81050" y="34002"/>
                      <a:pt x="81258" y="33924"/>
                      <a:pt x="81453" y="33859"/>
                    </a:cubicBezTo>
                    <a:cubicBezTo>
                      <a:pt x="82351" y="33508"/>
                      <a:pt x="83248" y="33157"/>
                      <a:pt x="84120" y="32779"/>
                    </a:cubicBezTo>
                    <a:cubicBezTo>
                      <a:pt x="84315" y="32688"/>
                      <a:pt x="84510" y="32597"/>
                      <a:pt x="84718" y="32506"/>
                    </a:cubicBezTo>
                    <a:cubicBezTo>
                      <a:pt x="85408" y="32194"/>
                      <a:pt x="86084" y="31882"/>
                      <a:pt x="86760" y="31544"/>
                    </a:cubicBezTo>
                    <a:cubicBezTo>
                      <a:pt x="86995" y="31427"/>
                      <a:pt x="87229" y="31309"/>
                      <a:pt x="87463" y="31192"/>
                    </a:cubicBezTo>
                    <a:cubicBezTo>
                      <a:pt x="88308" y="30763"/>
                      <a:pt x="89128" y="30321"/>
                      <a:pt x="89921" y="29866"/>
                    </a:cubicBezTo>
                    <a:cubicBezTo>
                      <a:pt x="90168" y="29723"/>
                      <a:pt x="90416" y="29579"/>
                      <a:pt x="90650" y="29436"/>
                    </a:cubicBezTo>
                    <a:cubicBezTo>
                      <a:pt x="90845" y="29319"/>
                      <a:pt x="91014" y="29202"/>
                      <a:pt x="91196" y="29085"/>
                    </a:cubicBezTo>
                    <a:cubicBezTo>
                      <a:pt x="91521" y="28890"/>
                      <a:pt x="91833" y="28695"/>
                      <a:pt x="92133" y="28487"/>
                    </a:cubicBezTo>
                    <a:cubicBezTo>
                      <a:pt x="92445" y="28292"/>
                      <a:pt x="92705" y="28110"/>
                      <a:pt x="92991" y="27915"/>
                    </a:cubicBezTo>
                    <a:cubicBezTo>
                      <a:pt x="93277" y="27719"/>
                      <a:pt x="93576" y="27498"/>
                      <a:pt x="93863" y="27290"/>
                    </a:cubicBezTo>
                    <a:cubicBezTo>
                      <a:pt x="94149" y="27095"/>
                      <a:pt x="94396" y="26900"/>
                      <a:pt x="94656" y="26692"/>
                    </a:cubicBezTo>
                    <a:cubicBezTo>
                      <a:pt x="94916" y="26497"/>
                      <a:pt x="95202" y="26276"/>
                      <a:pt x="95476" y="26067"/>
                    </a:cubicBezTo>
                    <a:cubicBezTo>
                      <a:pt x="95736" y="25846"/>
                      <a:pt x="95970" y="25651"/>
                      <a:pt x="96204" y="25443"/>
                    </a:cubicBezTo>
                    <a:cubicBezTo>
                      <a:pt x="96451" y="25235"/>
                      <a:pt x="96711" y="25014"/>
                      <a:pt x="96945" y="24793"/>
                    </a:cubicBezTo>
                    <a:cubicBezTo>
                      <a:pt x="97049" y="24702"/>
                      <a:pt x="97167" y="24611"/>
                      <a:pt x="97258" y="24520"/>
                    </a:cubicBezTo>
                    <a:cubicBezTo>
                      <a:pt x="97362" y="24428"/>
                      <a:pt x="97440" y="24337"/>
                      <a:pt x="97531" y="24259"/>
                    </a:cubicBezTo>
                    <a:cubicBezTo>
                      <a:pt x="97934" y="23869"/>
                      <a:pt x="98337" y="23479"/>
                      <a:pt x="98701" y="23089"/>
                    </a:cubicBezTo>
                    <a:cubicBezTo>
                      <a:pt x="98844" y="22946"/>
                      <a:pt x="98975" y="22803"/>
                      <a:pt x="99105" y="22659"/>
                    </a:cubicBezTo>
                    <a:cubicBezTo>
                      <a:pt x="99599" y="22139"/>
                      <a:pt x="100054" y="21606"/>
                      <a:pt x="100470" y="21073"/>
                    </a:cubicBezTo>
                    <a:lnTo>
                      <a:pt x="100522" y="21021"/>
                    </a:lnTo>
                    <a:cubicBezTo>
                      <a:pt x="100614" y="20890"/>
                      <a:pt x="100692" y="20773"/>
                      <a:pt x="100783" y="20643"/>
                    </a:cubicBezTo>
                    <a:cubicBezTo>
                      <a:pt x="101056" y="20305"/>
                      <a:pt x="101303" y="19954"/>
                      <a:pt x="101550" y="19603"/>
                    </a:cubicBezTo>
                    <a:cubicBezTo>
                      <a:pt x="101667" y="19421"/>
                      <a:pt x="101784" y="19238"/>
                      <a:pt x="101914" y="19043"/>
                    </a:cubicBezTo>
                    <a:cubicBezTo>
                      <a:pt x="102109" y="18731"/>
                      <a:pt x="102304" y="18432"/>
                      <a:pt x="102487" y="18120"/>
                    </a:cubicBezTo>
                    <a:cubicBezTo>
                      <a:pt x="102526" y="18042"/>
                      <a:pt x="102578" y="17964"/>
                      <a:pt x="102630" y="17886"/>
                    </a:cubicBezTo>
                    <a:cubicBezTo>
                      <a:pt x="102708" y="17743"/>
                      <a:pt x="102773" y="17600"/>
                      <a:pt x="102838" y="17469"/>
                    </a:cubicBezTo>
                    <a:cubicBezTo>
                      <a:pt x="102981" y="17209"/>
                      <a:pt x="103124" y="16949"/>
                      <a:pt x="103241" y="16676"/>
                    </a:cubicBezTo>
                    <a:cubicBezTo>
                      <a:pt x="103358" y="16455"/>
                      <a:pt x="103462" y="16234"/>
                      <a:pt x="103553" y="16013"/>
                    </a:cubicBezTo>
                    <a:cubicBezTo>
                      <a:pt x="103670" y="15739"/>
                      <a:pt x="103787" y="15479"/>
                      <a:pt x="103878" y="15219"/>
                    </a:cubicBezTo>
                    <a:cubicBezTo>
                      <a:pt x="103930" y="15115"/>
                      <a:pt x="103969" y="15011"/>
                      <a:pt x="104021" y="14907"/>
                    </a:cubicBezTo>
                    <a:cubicBezTo>
                      <a:pt x="104061" y="14790"/>
                      <a:pt x="104100" y="14647"/>
                      <a:pt x="104139" y="14530"/>
                    </a:cubicBezTo>
                    <a:cubicBezTo>
                      <a:pt x="104230" y="14270"/>
                      <a:pt x="104308" y="14022"/>
                      <a:pt x="104386" y="13775"/>
                    </a:cubicBezTo>
                    <a:cubicBezTo>
                      <a:pt x="104464" y="13515"/>
                      <a:pt x="104529" y="13281"/>
                      <a:pt x="104594" y="13060"/>
                    </a:cubicBezTo>
                    <a:cubicBezTo>
                      <a:pt x="104659" y="12813"/>
                      <a:pt x="104724" y="12553"/>
                      <a:pt x="104776" y="12305"/>
                    </a:cubicBezTo>
                    <a:cubicBezTo>
                      <a:pt x="104802" y="12188"/>
                      <a:pt x="104841" y="12071"/>
                      <a:pt x="104867" y="11941"/>
                    </a:cubicBezTo>
                    <a:cubicBezTo>
                      <a:pt x="104893" y="11824"/>
                      <a:pt x="104893" y="11720"/>
                      <a:pt x="104919" y="11603"/>
                    </a:cubicBezTo>
                    <a:cubicBezTo>
                      <a:pt x="104971" y="11343"/>
                      <a:pt x="105010" y="11083"/>
                      <a:pt x="105036" y="10823"/>
                    </a:cubicBezTo>
                    <a:cubicBezTo>
                      <a:pt x="105075" y="10588"/>
                      <a:pt x="105101" y="10354"/>
                      <a:pt x="105127" y="10120"/>
                    </a:cubicBezTo>
                    <a:cubicBezTo>
                      <a:pt x="105153" y="9886"/>
                      <a:pt x="105166" y="9600"/>
                      <a:pt x="105179" y="9340"/>
                    </a:cubicBezTo>
                    <a:cubicBezTo>
                      <a:pt x="105179" y="9210"/>
                      <a:pt x="105205" y="9080"/>
                      <a:pt x="105205" y="8936"/>
                    </a:cubicBezTo>
                    <a:cubicBezTo>
                      <a:pt x="105218" y="8728"/>
                      <a:pt x="105218" y="8520"/>
                      <a:pt x="105205" y="8312"/>
                    </a:cubicBezTo>
                    <a:lnTo>
                      <a:pt x="105229" y="925"/>
                    </a:lnTo>
                    <a:lnTo>
                      <a:pt x="105229" y="925"/>
                    </a:lnTo>
                    <a:cubicBezTo>
                      <a:pt x="105225" y="1006"/>
                      <a:pt x="105221" y="1088"/>
                      <a:pt x="105218" y="1171"/>
                    </a:cubicBezTo>
                    <a:cubicBezTo>
                      <a:pt x="105205" y="1431"/>
                      <a:pt x="105192" y="1691"/>
                      <a:pt x="105166" y="1951"/>
                    </a:cubicBezTo>
                    <a:cubicBezTo>
                      <a:pt x="105140" y="2199"/>
                      <a:pt x="105114" y="2420"/>
                      <a:pt x="105075" y="2654"/>
                    </a:cubicBezTo>
                    <a:cubicBezTo>
                      <a:pt x="105049" y="2888"/>
                      <a:pt x="105010" y="3161"/>
                      <a:pt x="104958" y="3421"/>
                    </a:cubicBezTo>
                    <a:cubicBezTo>
                      <a:pt x="104906" y="3681"/>
                      <a:pt x="104867" y="3903"/>
                      <a:pt x="104815" y="4137"/>
                    </a:cubicBezTo>
                    <a:cubicBezTo>
                      <a:pt x="104763" y="4371"/>
                      <a:pt x="104698" y="4644"/>
                      <a:pt x="104633" y="4891"/>
                    </a:cubicBezTo>
                    <a:cubicBezTo>
                      <a:pt x="104555" y="5138"/>
                      <a:pt x="104503" y="5359"/>
                      <a:pt x="104425" y="5594"/>
                    </a:cubicBezTo>
                    <a:cubicBezTo>
                      <a:pt x="104360" y="5828"/>
                      <a:pt x="104269" y="6101"/>
                      <a:pt x="104178" y="6348"/>
                    </a:cubicBezTo>
                    <a:cubicBezTo>
                      <a:pt x="104100" y="6595"/>
                      <a:pt x="104021" y="6816"/>
                      <a:pt x="103917" y="7037"/>
                    </a:cubicBezTo>
                    <a:cubicBezTo>
                      <a:pt x="103813" y="7311"/>
                      <a:pt x="103709" y="7571"/>
                      <a:pt x="103592" y="7831"/>
                    </a:cubicBezTo>
                    <a:cubicBezTo>
                      <a:pt x="103501" y="8065"/>
                      <a:pt x="103397" y="8286"/>
                      <a:pt x="103280" y="8507"/>
                    </a:cubicBezTo>
                    <a:cubicBezTo>
                      <a:pt x="103163" y="8767"/>
                      <a:pt x="103020" y="9028"/>
                      <a:pt x="102877" y="9288"/>
                    </a:cubicBezTo>
                    <a:cubicBezTo>
                      <a:pt x="102760" y="9509"/>
                      <a:pt x="102643" y="9730"/>
                      <a:pt x="102526" y="9938"/>
                    </a:cubicBezTo>
                    <a:cubicBezTo>
                      <a:pt x="102344" y="10250"/>
                      <a:pt x="102148" y="10562"/>
                      <a:pt x="101953" y="10875"/>
                    </a:cubicBezTo>
                    <a:cubicBezTo>
                      <a:pt x="101823" y="11057"/>
                      <a:pt x="101706" y="11252"/>
                      <a:pt x="101589" y="11434"/>
                    </a:cubicBezTo>
                    <a:cubicBezTo>
                      <a:pt x="101342" y="11785"/>
                      <a:pt x="101095" y="12136"/>
                      <a:pt x="100822" y="12475"/>
                    </a:cubicBezTo>
                    <a:cubicBezTo>
                      <a:pt x="100718" y="12618"/>
                      <a:pt x="100627" y="12761"/>
                      <a:pt x="100509" y="12904"/>
                    </a:cubicBezTo>
                    <a:cubicBezTo>
                      <a:pt x="100093" y="13437"/>
                      <a:pt x="99625" y="13970"/>
                      <a:pt x="99144" y="14491"/>
                    </a:cubicBezTo>
                    <a:cubicBezTo>
                      <a:pt x="99014" y="14634"/>
                      <a:pt x="98884" y="14777"/>
                      <a:pt x="98740" y="14920"/>
                    </a:cubicBezTo>
                    <a:cubicBezTo>
                      <a:pt x="98376" y="15310"/>
                      <a:pt x="97986" y="15700"/>
                      <a:pt x="97570" y="16091"/>
                    </a:cubicBezTo>
                    <a:cubicBezTo>
                      <a:pt x="97388" y="16260"/>
                      <a:pt x="97193" y="16442"/>
                      <a:pt x="96997" y="16624"/>
                    </a:cubicBezTo>
                    <a:cubicBezTo>
                      <a:pt x="96750" y="16845"/>
                      <a:pt x="96503" y="17053"/>
                      <a:pt x="96243" y="17274"/>
                    </a:cubicBezTo>
                    <a:cubicBezTo>
                      <a:pt x="95983" y="17482"/>
                      <a:pt x="95762" y="17691"/>
                      <a:pt x="95515" y="17886"/>
                    </a:cubicBezTo>
                    <a:cubicBezTo>
                      <a:pt x="95267" y="18094"/>
                      <a:pt x="94981" y="18315"/>
                      <a:pt x="94695" y="18523"/>
                    </a:cubicBezTo>
                    <a:cubicBezTo>
                      <a:pt x="94422" y="18731"/>
                      <a:pt x="94175" y="18926"/>
                      <a:pt x="93902" y="19121"/>
                    </a:cubicBezTo>
                    <a:cubicBezTo>
                      <a:pt x="93628" y="19317"/>
                      <a:pt x="93329" y="19525"/>
                      <a:pt x="93030" y="19733"/>
                    </a:cubicBezTo>
                    <a:cubicBezTo>
                      <a:pt x="92744" y="19941"/>
                      <a:pt x="92471" y="20123"/>
                      <a:pt x="92172" y="20318"/>
                    </a:cubicBezTo>
                    <a:cubicBezTo>
                      <a:pt x="91885" y="20500"/>
                      <a:pt x="91560" y="20708"/>
                      <a:pt x="91248" y="20903"/>
                    </a:cubicBezTo>
                    <a:cubicBezTo>
                      <a:pt x="90819" y="21164"/>
                      <a:pt x="90403" y="21424"/>
                      <a:pt x="89960" y="21684"/>
                    </a:cubicBezTo>
                    <a:cubicBezTo>
                      <a:pt x="89167" y="22152"/>
                      <a:pt x="88334" y="22581"/>
                      <a:pt x="87515" y="23011"/>
                    </a:cubicBezTo>
                    <a:cubicBezTo>
                      <a:pt x="87281" y="23141"/>
                      <a:pt x="87034" y="23258"/>
                      <a:pt x="86799" y="23375"/>
                    </a:cubicBezTo>
                    <a:cubicBezTo>
                      <a:pt x="86123" y="23700"/>
                      <a:pt x="85447" y="24025"/>
                      <a:pt x="84757" y="24324"/>
                    </a:cubicBezTo>
                    <a:cubicBezTo>
                      <a:pt x="84549" y="24415"/>
                      <a:pt x="84354" y="24507"/>
                      <a:pt x="84159" y="24598"/>
                    </a:cubicBezTo>
                    <a:cubicBezTo>
                      <a:pt x="83287" y="24975"/>
                      <a:pt x="82390" y="25339"/>
                      <a:pt x="81492" y="25677"/>
                    </a:cubicBezTo>
                    <a:cubicBezTo>
                      <a:pt x="81297" y="25755"/>
                      <a:pt x="81089" y="25820"/>
                      <a:pt x="80894" y="25898"/>
                    </a:cubicBezTo>
                    <a:cubicBezTo>
                      <a:pt x="80153" y="26172"/>
                      <a:pt x="79411" y="26432"/>
                      <a:pt x="78657" y="26679"/>
                    </a:cubicBezTo>
                    <a:cubicBezTo>
                      <a:pt x="78358" y="26770"/>
                      <a:pt x="78058" y="26874"/>
                      <a:pt x="77746" y="26965"/>
                    </a:cubicBezTo>
                    <a:cubicBezTo>
                      <a:pt x="77343" y="27095"/>
                      <a:pt x="76940" y="27212"/>
                      <a:pt x="76524" y="27342"/>
                    </a:cubicBezTo>
                    <a:cubicBezTo>
                      <a:pt x="76146" y="27446"/>
                      <a:pt x="75782" y="27550"/>
                      <a:pt x="75405" y="27667"/>
                    </a:cubicBezTo>
                    <a:cubicBezTo>
                      <a:pt x="74989" y="27784"/>
                      <a:pt x="74572" y="27889"/>
                      <a:pt x="74143" y="27993"/>
                    </a:cubicBezTo>
                    <a:cubicBezTo>
                      <a:pt x="73779" y="28097"/>
                      <a:pt x="73402" y="28188"/>
                      <a:pt x="73024" y="28279"/>
                    </a:cubicBezTo>
                    <a:cubicBezTo>
                      <a:pt x="72595" y="28383"/>
                      <a:pt x="72166" y="28474"/>
                      <a:pt x="71737" y="28578"/>
                    </a:cubicBezTo>
                    <a:cubicBezTo>
                      <a:pt x="71360" y="28656"/>
                      <a:pt x="70969" y="28747"/>
                      <a:pt x="70592" y="28825"/>
                    </a:cubicBezTo>
                    <a:cubicBezTo>
                      <a:pt x="70163" y="28916"/>
                      <a:pt x="69734" y="28994"/>
                      <a:pt x="69291" y="29085"/>
                    </a:cubicBezTo>
                    <a:cubicBezTo>
                      <a:pt x="68927" y="29150"/>
                      <a:pt x="68576" y="29228"/>
                      <a:pt x="68199" y="29293"/>
                    </a:cubicBezTo>
                    <a:cubicBezTo>
                      <a:pt x="67223" y="29462"/>
                      <a:pt x="66222" y="29619"/>
                      <a:pt x="65220" y="29762"/>
                    </a:cubicBezTo>
                    <a:cubicBezTo>
                      <a:pt x="65077" y="29788"/>
                      <a:pt x="64921" y="29801"/>
                      <a:pt x="64778" y="29814"/>
                    </a:cubicBezTo>
                    <a:cubicBezTo>
                      <a:pt x="63906" y="29931"/>
                      <a:pt x="63048" y="30035"/>
                      <a:pt x="62176" y="30126"/>
                    </a:cubicBezTo>
                    <a:cubicBezTo>
                      <a:pt x="61838" y="30165"/>
                      <a:pt x="61500" y="30204"/>
                      <a:pt x="61175" y="30230"/>
                    </a:cubicBezTo>
                    <a:cubicBezTo>
                      <a:pt x="60615" y="30282"/>
                      <a:pt x="60056" y="30321"/>
                      <a:pt x="59497" y="30373"/>
                    </a:cubicBezTo>
                    <a:cubicBezTo>
                      <a:pt x="59132" y="30399"/>
                      <a:pt x="58781" y="30425"/>
                      <a:pt x="58417" y="30438"/>
                    </a:cubicBezTo>
                    <a:cubicBezTo>
                      <a:pt x="57832" y="30477"/>
                      <a:pt x="57259" y="30503"/>
                      <a:pt x="56674" y="30529"/>
                    </a:cubicBezTo>
                    <a:cubicBezTo>
                      <a:pt x="56349" y="30542"/>
                      <a:pt x="56024" y="30555"/>
                      <a:pt x="55685" y="30568"/>
                    </a:cubicBezTo>
                    <a:cubicBezTo>
                      <a:pt x="54736" y="30594"/>
                      <a:pt x="53786" y="30620"/>
                      <a:pt x="52837" y="30620"/>
                    </a:cubicBezTo>
                    <a:cubicBezTo>
                      <a:pt x="52030" y="30620"/>
                      <a:pt x="51224" y="30607"/>
                      <a:pt x="50430" y="30581"/>
                    </a:cubicBezTo>
                    <a:cubicBezTo>
                      <a:pt x="49936" y="30568"/>
                      <a:pt x="49442" y="30555"/>
                      <a:pt x="48934" y="30529"/>
                    </a:cubicBezTo>
                    <a:cubicBezTo>
                      <a:pt x="48583" y="30516"/>
                      <a:pt x="48232" y="30503"/>
                      <a:pt x="47881" y="30490"/>
                    </a:cubicBezTo>
                    <a:cubicBezTo>
                      <a:pt x="47361" y="30451"/>
                      <a:pt x="46840" y="30412"/>
                      <a:pt x="46333" y="30373"/>
                    </a:cubicBezTo>
                    <a:cubicBezTo>
                      <a:pt x="46008" y="30360"/>
                      <a:pt x="45670" y="30334"/>
                      <a:pt x="45331" y="30308"/>
                    </a:cubicBezTo>
                    <a:cubicBezTo>
                      <a:pt x="44746" y="30256"/>
                      <a:pt x="44148" y="30204"/>
                      <a:pt x="43562" y="30139"/>
                    </a:cubicBezTo>
                    <a:cubicBezTo>
                      <a:pt x="43315" y="30113"/>
                      <a:pt x="43055" y="30087"/>
                      <a:pt x="42808" y="30061"/>
                    </a:cubicBezTo>
                    <a:cubicBezTo>
                      <a:pt x="41962" y="29970"/>
                      <a:pt x="41130" y="29866"/>
                      <a:pt x="40297" y="29736"/>
                    </a:cubicBezTo>
                    <a:lnTo>
                      <a:pt x="40024" y="29697"/>
                    </a:lnTo>
                    <a:cubicBezTo>
                      <a:pt x="39270" y="29579"/>
                      <a:pt x="38515" y="29462"/>
                      <a:pt x="37748" y="29332"/>
                    </a:cubicBezTo>
                    <a:cubicBezTo>
                      <a:pt x="37462" y="29293"/>
                      <a:pt x="37176" y="29228"/>
                      <a:pt x="36889" y="29176"/>
                    </a:cubicBezTo>
                    <a:cubicBezTo>
                      <a:pt x="36343" y="29072"/>
                      <a:pt x="35784" y="28968"/>
                      <a:pt x="35238" y="28864"/>
                    </a:cubicBezTo>
                    <a:cubicBezTo>
                      <a:pt x="34977" y="28812"/>
                      <a:pt x="34704" y="28747"/>
                      <a:pt x="34431" y="28682"/>
                    </a:cubicBezTo>
                    <a:cubicBezTo>
                      <a:pt x="33833" y="28552"/>
                      <a:pt x="33221" y="28422"/>
                      <a:pt x="32623" y="28279"/>
                    </a:cubicBezTo>
                    <a:cubicBezTo>
                      <a:pt x="32298" y="28201"/>
                      <a:pt x="31973" y="28110"/>
                      <a:pt x="31647" y="28032"/>
                    </a:cubicBezTo>
                    <a:cubicBezTo>
                      <a:pt x="31101" y="27902"/>
                      <a:pt x="30568" y="27758"/>
                      <a:pt x="30035" y="27602"/>
                    </a:cubicBezTo>
                    <a:cubicBezTo>
                      <a:pt x="29735" y="27524"/>
                      <a:pt x="29436" y="27446"/>
                      <a:pt x="29124" y="27342"/>
                    </a:cubicBezTo>
                    <a:cubicBezTo>
                      <a:pt x="28304" y="27108"/>
                      <a:pt x="27498" y="26861"/>
                      <a:pt x="26692" y="26588"/>
                    </a:cubicBezTo>
                    <a:cubicBezTo>
                      <a:pt x="26522" y="26536"/>
                      <a:pt x="26366" y="26497"/>
                      <a:pt x="26210" y="26445"/>
                    </a:cubicBezTo>
                    <a:cubicBezTo>
                      <a:pt x="25274" y="26119"/>
                      <a:pt x="24350" y="25781"/>
                      <a:pt x="23453" y="25430"/>
                    </a:cubicBezTo>
                    <a:cubicBezTo>
                      <a:pt x="23075" y="25287"/>
                      <a:pt x="22698" y="25131"/>
                      <a:pt x="22321" y="24975"/>
                    </a:cubicBezTo>
                    <a:cubicBezTo>
                      <a:pt x="22035" y="24858"/>
                      <a:pt x="21736" y="24741"/>
                      <a:pt x="21450" y="24624"/>
                    </a:cubicBezTo>
                    <a:cubicBezTo>
                      <a:pt x="21033" y="24442"/>
                      <a:pt x="20630" y="24259"/>
                      <a:pt x="20227" y="24064"/>
                    </a:cubicBezTo>
                    <a:cubicBezTo>
                      <a:pt x="19954" y="23947"/>
                      <a:pt x="19680" y="23830"/>
                      <a:pt x="19420" y="23700"/>
                    </a:cubicBezTo>
                    <a:cubicBezTo>
                      <a:pt x="18978" y="23492"/>
                      <a:pt x="18536" y="23271"/>
                      <a:pt x="18094" y="23050"/>
                    </a:cubicBezTo>
                    <a:cubicBezTo>
                      <a:pt x="17885" y="22946"/>
                      <a:pt x="17664" y="22842"/>
                      <a:pt x="17456" y="22725"/>
                    </a:cubicBezTo>
                    <a:cubicBezTo>
                      <a:pt x="16819" y="22386"/>
                      <a:pt x="16181" y="22048"/>
                      <a:pt x="15557" y="21684"/>
                    </a:cubicBezTo>
                    <a:cubicBezTo>
                      <a:pt x="9808" y="18367"/>
                      <a:pt x="5632" y="14439"/>
                      <a:pt x="3070" y="10276"/>
                    </a:cubicBezTo>
                    <a:cubicBezTo>
                      <a:pt x="1045" y="6953"/>
                      <a:pt x="30" y="3486"/>
                      <a:pt x="39" y="2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23" name="Google Shape;133;p16"/>
              <p:cNvGrpSpPr/>
              <p:nvPr/>
            </p:nvGrpSpPr>
            <p:grpSpPr>
              <a:xfrm>
                <a:off x="2560000" y="1874378"/>
                <a:ext cx="4330824" cy="2622083"/>
                <a:chOff x="2560000" y="1874379"/>
                <a:chExt cx="4330823" cy="2622084"/>
              </a:xfrm>
            </p:grpSpPr>
            <p:sp>
              <p:nvSpPr>
                <p:cNvPr id="54" name="Google Shape;134;p16"/>
                <p:cNvSpPr/>
                <p:nvPr/>
              </p:nvSpPr>
              <p:spPr>
                <a:xfrm>
                  <a:off x="3997963" y="1951945"/>
                  <a:ext cx="1316991" cy="50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187" h="33001" extrusionOk="0">
                      <a:moveTo>
                        <a:pt x="0" y="32791"/>
                      </a:moveTo>
                      <a:cubicBezTo>
                        <a:pt x="0" y="32800"/>
                        <a:pt x="0" y="32809"/>
                        <a:pt x="0" y="32818"/>
                      </a:cubicBezTo>
                      <a:lnTo>
                        <a:pt x="0" y="32791"/>
                      </a:lnTo>
                      <a:close/>
                      <a:moveTo>
                        <a:pt x="42457" y="0"/>
                      </a:moveTo>
                      <a:cubicBezTo>
                        <a:pt x="41690" y="0"/>
                        <a:pt x="40922" y="13"/>
                        <a:pt x="40155" y="39"/>
                      </a:cubicBezTo>
                      <a:lnTo>
                        <a:pt x="39947" y="39"/>
                      </a:lnTo>
                      <a:cubicBezTo>
                        <a:pt x="39752" y="39"/>
                        <a:pt x="39569" y="65"/>
                        <a:pt x="39374" y="65"/>
                      </a:cubicBezTo>
                      <a:cubicBezTo>
                        <a:pt x="38880" y="91"/>
                        <a:pt x="38412" y="104"/>
                        <a:pt x="37930" y="143"/>
                      </a:cubicBezTo>
                      <a:cubicBezTo>
                        <a:pt x="37644" y="156"/>
                        <a:pt x="37358" y="182"/>
                        <a:pt x="37059" y="195"/>
                      </a:cubicBezTo>
                      <a:cubicBezTo>
                        <a:pt x="36604" y="234"/>
                        <a:pt x="36148" y="273"/>
                        <a:pt x="35693" y="312"/>
                      </a:cubicBezTo>
                      <a:cubicBezTo>
                        <a:pt x="35524" y="325"/>
                        <a:pt x="35368" y="338"/>
                        <a:pt x="35212" y="351"/>
                      </a:cubicBezTo>
                      <a:cubicBezTo>
                        <a:pt x="35108" y="364"/>
                        <a:pt x="34991" y="377"/>
                        <a:pt x="34874" y="390"/>
                      </a:cubicBezTo>
                      <a:cubicBezTo>
                        <a:pt x="34171" y="468"/>
                        <a:pt x="33469" y="547"/>
                        <a:pt x="32766" y="651"/>
                      </a:cubicBezTo>
                      <a:lnTo>
                        <a:pt x="32415" y="690"/>
                      </a:lnTo>
                      <a:cubicBezTo>
                        <a:pt x="31596" y="807"/>
                        <a:pt x="30802" y="937"/>
                        <a:pt x="29996" y="1080"/>
                      </a:cubicBezTo>
                      <a:lnTo>
                        <a:pt x="29775" y="1106"/>
                      </a:lnTo>
                      <a:cubicBezTo>
                        <a:pt x="29554" y="1145"/>
                        <a:pt x="29332" y="1197"/>
                        <a:pt x="29124" y="1236"/>
                      </a:cubicBezTo>
                      <a:cubicBezTo>
                        <a:pt x="28773" y="1314"/>
                        <a:pt x="28409" y="1379"/>
                        <a:pt x="28058" y="1444"/>
                      </a:cubicBezTo>
                      <a:cubicBezTo>
                        <a:pt x="27759" y="1509"/>
                        <a:pt x="27446" y="1587"/>
                        <a:pt x="27147" y="1652"/>
                      </a:cubicBezTo>
                      <a:cubicBezTo>
                        <a:pt x="26796" y="1730"/>
                        <a:pt x="26445" y="1808"/>
                        <a:pt x="26107" y="1886"/>
                      </a:cubicBezTo>
                      <a:cubicBezTo>
                        <a:pt x="25794" y="1964"/>
                        <a:pt x="25495" y="2042"/>
                        <a:pt x="25183" y="2120"/>
                      </a:cubicBezTo>
                      <a:cubicBezTo>
                        <a:pt x="24845" y="2211"/>
                        <a:pt x="24507" y="2290"/>
                        <a:pt x="24181" y="2394"/>
                      </a:cubicBezTo>
                      <a:cubicBezTo>
                        <a:pt x="23869" y="2472"/>
                        <a:pt x="23570" y="2550"/>
                        <a:pt x="23271" y="2641"/>
                      </a:cubicBezTo>
                      <a:cubicBezTo>
                        <a:pt x="22946" y="2745"/>
                        <a:pt x="22608" y="2849"/>
                        <a:pt x="22282" y="2940"/>
                      </a:cubicBezTo>
                      <a:cubicBezTo>
                        <a:pt x="22152" y="2979"/>
                        <a:pt x="22022" y="3018"/>
                        <a:pt x="21905" y="3057"/>
                      </a:cubicBezTo>
                      <a:cubicBezTo>
                        <a:pt x="21775" y="3096"/>
                        <a:pt x="21671" y="3148"/>
                        <a:pt x="21554" y="3187"/>
                      </a:cubicBezTo>
                      <a:cubicBezTo>
                        <a:pt x="20943" y="3382"/>
                        <a:pt x="20331" y="3590"/>
                        <a:pt x="19733" y="3811"/>
                      </a:cubicBezTo>
                      <a:cubicBezTo>
                        <a:pt x="19577" y="3863"/>
                        <a:pt x="19408" y="3928"/>
                        <a:pt x="19252" y="3981"/>
                      </a:cubicBezTo>
                      <a:cubicBezTo>
                        <a:pt x="18523" y="4267"/>
                        <a:pt x="17795" y="4553"/>
                        <a:pt x="17092" y="4865"/>
                      </a:cubicBezTo>
                      <a:cubicBezTo>
                        <a:pt x="16936" y="4930"/>
                        <a:pt x="16767" y="5008"/>
                        <a:pt x="16611" y="5073"/>
                      </a:cubicBezTo>
                      <a:cubicBezTo>
                        <a:pt x="16039" y="5333"/>
                        <a:pt x="15492" y="5580"/>
                        <a:pt x="14946" y="5854"/>
                      </a:cubicBezTo>
                      <a:cubicBezTo>
                        <a:pt x="14764" y="5945"/>
                        <a:pt x="14569" y="6049"/>
                        <a:pt x="14374" y="6140"/>
                      </a:cubicBezTo>
                      <a:cubicBezTo>
                        <a:pt x="13697" y="6491"/>
                        <a:pt x="13034" y="6842"/>
                        <a:pt x="12384" y="7219"/>
                      </a:cubicBezTo>
                      <a:cubicBezTo>
                        <a:pt x="12189" y="7336"/>
                        <a:pt x="11993" y="7454"/>
                        <a:pt x="11798" y="7571"/>
                      </a:cubicBezTo>
                      <a:cubicBezTo>
                        <a:pt x="11629" y="7662"/>
                        <a:pt x="11499" y="7753"/>
                        <a:pt x="11343" y="7857"/>
                      </a:cubicBezTo>
                      <a:cubicBezTo>
                        <a:pt x="11096" y="8013"/>
                        <a:pt x="10836" y="8182"/>
                        <a:pt x="10589" y="8338"/>
                      </a:cubicBezTo>
                      <a:cubicBezTo>
                        <a:pt x="10341" y="8507"/>
                        <a:pt x="10120" y="8650"/>
                        <a:pt x="9899" y="8806"/>
                      </a:cubicBezTo>
                      <a:cubicBezTo>
                        <a:pt x="9665" y="8962"/>
                        <a:pt x="9431" y="9132"/>
                        <a:pt x="9197" y="9301"/>
                      </a:cubicBezTo>
                      <a:cubicBezTo>
                        <a:pt x="8963" y="9457"/>
                        <a:pt x="8768" y="9626"/>
                        <a:pt x="8546" y="9782"/>
                      </a:cubicBezTo>
                      <a:cubicBezTo>
                        <a:pt x="8325" y="9951"/>
                        <a:pt x="8104" y="10120"/>
                        <a:pt x="7896" y="10302"/>
                      </a:cubicBezTo>
                      <a:cubicBezTo>
                        <a:pt x="7688" y="10471"/>
                        <a:pt x="7493" y="10627"/>
                        <a:pt x="7298" y="10796"/>
                      </a:cubicBezTo>
                      <a:cubicBezTo>
                        <a:pt x="7103" y="10966"/>
                        <a:pt x="6894" y="11148"/>
                        <a:pt x="6699" y="11317"/>
                      </a:cubicBezTo>
                      <a:cubicBezTo>
                        <a:pt x="6621" y="11395"/>
                        <a:pt x="6530" y="11460"/>
                        <a:pt x="6452" y="11538"/>
                      </a:cubicBezTo>
                      <a:cubicBezTo>
                        <a:pt x="6361" y="11616"/>
                        <a:pt x="6309" y="11681"/>
                        <a:pt x="6231" y="11759"/>
                      </a:cubicBezTo>
                      <a:cubicBezTo>
                        <a:pt x="5906" y="12071"/>
                        <a:pt x="5594" y="12383"/>
                        <a:pt x="5281" y="12709"/>
                      </a:cubicBezTo>
                      <a:cubicBezTo>
                        <a:pt x="5177" y="12813"/>
                        <a:pt x="5060" y="12930"/>
                        <a:pt x="4956" y="13047"/>
                      </a:cubicBezTo>
                      <a:cubicBezTo>
                        <a:pt x="4566" y="13476"/>
                        <a:pt x="4202" y="13892"/>
                        <a:pt x="3851" y="14335"/>
                      </a:cubicBezTo>
                      <a:lnTo>
                        <a:pt x="3825" y="14374"/>
                      </a:lnTo>
                      <a:cubicBezTo>
                        <a:pt x="3747" y="14478"/>
                        <a:pt x="3682" y="14569"/>
                        <a:pt x="3604" y="14673"/>
                      </a:cubicBezTo>
                      <a:cubicBezTo>
                        <a:pt x="3395" y="14946"/>
                        <a:pt x="3187" y="15232"/>
                        <a:pt x="2992" y="15518"/>
                      </a:cubicBezTo>
                      <a:cubicBezTo>
                        <a:pt x="2888" y="15661"/>
                        <a:pt x="2797" y="15817"/>
                        <a:pt x="2693" y="15973"/>
                      </a:cubicBezTo>
                      <a:cubicBezTo>
                        <a:pt x="2537" y="16221"/>
                        <a:pt x="2368" y="16468"/>
                        <a:pt x="2225" y="16728"/>
                      </a:cubicBezTo>
                      <a:cubicBezTo>
                        <a:pt x="2199" y="16780"/>
                        <a:pt x="2147" y="16845"/>
                        <a:pt x="2121" y="16897"/>
                      </a:cubicBezTo>
                      <a:cubicBezTo>
                        <a:pt x="2056" y="17014"/>
                        <a:pt x="2004" y="17131"/>
                        <a:pt x="1939" y="17248"/>
                      </a:cubicBezTo>
                      <a:cubicBezTo>
                        <a:pt x="1821" y="17456"/>
                        <a:pt x="1717" y="17664"/>
                        <a:pt x="1613" y="17886"/>
                      </a:cubicBezTo>
                      <a:cubicBezTo>
                        <a:pt x="1522" y="18068"/>
                        <a:pt x="1457" y="18250"/>
                        <a:pt x="1366" y="18432"/>
                      </a:cubicBezTo>
                      <a:cubicBezTo>
                        <a:pt x="1275" y="18640"/>
                        <a:pt x="1184" y="18848"/>
                        <a:pt x="1093" y="19069"/>
                      </a:cubicBezTo>
                      <a:cubicBezTo>
                        <a:pt x="1067" y="19147"/>
                        <a:pt x="1015" y="19225"/>
                        <a:pt x="989" y="19316"/>
                      </a:cubicBezTo>
                      <a:cubicBezTo>
                        <a:pt x="963" y="19407"/>
                        <a:pt x="924" y="19525"/>
                        <a:pt x="885" y="19629"/>
                      </a:cubicBezTo>
                      <a:cubicBezTo>
                        <a:pt x="820" y="19837"/>
                        <a:pt x="742" y="20032"/>
                        <a:pt x="690" y="20240"/>
                      </a:cubicBezTo>
                      <a:cubicBezTo>
                        <a:pt x="625" y="20448"/>
                        <a:pt x="573" y="20617"/>
                        <a:pt x="521" y="20812"/>
                      </a:cubicBezTo>
                      <a:cubicBezTo>
                        <a:pt x="469" y="21007"/>
                        <a:pt x="417" y="21216"/>
                        <a:pt x="378" y="21424"/>
                      </a:cubicBezTo>
                      <a:cubicBezTo>
                        <a:pt x="352" y="21528"/>
                        <a:pt x="326" y="21619"/>
                        <a:pt x="300" y="21723"/>
                      </a:cubicBezTo>
                      <a:cubicBezTo>
                        <a:pt x="287" y="21814"/>
                        <a:pt x="274" y="21905"/>
                        <a:pt x="261" y="21996"/>
                      </a:cubicBezTo>
                      <a:cubicBezTo>
                        <a:pt x="222" y="22204"/>
                        <a:pt x="183" y="22425"/>
                        <a:pt x="157" y="22633"/>
                      </a:cubicBezTo>
                      <a:cubicBezTo>
                        <a:pt x="130" y="22841"/>
                        <a:pt x="104" y="23011"/>
                        <a:pt x="91" y="23206"/>
                      </a:cubicBezTo>
                      <a:cubicBezTo>
                        <a:pt x="65" y="23388"/>
                        <a:pt x="52" y="23622"/>
                        <a:pt x="39" y="23843"/>
                      </a:cubicBezTo>
                      <a:cubicBezTo>
                        <a:pt x="39" y="23947"/>
                        <a:pt x="26" y="24064"/>
                        <a:pt x="13" y="24168"/>
                      </a:cubicBezTo>
                      <a:lnTo>
                        <a:pt x="13" y="24650"/>
                      </a:lnTo>
                      <a:lnTo>
                        <a:pt x="0" y="32791"/>
                      </a:lnTo>
                      <a:lnTo>
                        <a:pt x="0" y="32791"/>
                      </a:lnTo>
                      <a:cubicBezTo>
                        <a:pt x="1" y="32527"/>
                        <a:pt x="14" y="32263"/>
                        <a:pt x="26" y="32012"/>
                      </a:cubicBezTo>
                      <a:cubicBezTo>
                        <a:pt x="39" y="31804"/>
                        <a:pt x="52" y="31583"/>
                        <a:pt x="65" y="31374"/>
                      </a:cubicBezTo>
                      <a:cubicBezTo>
                        <a:pt x="91" y="31153"/>
                        <a:pt x="117" y="30997"/>
                        <a:pt x="144" y="30802"/>
                      </a:cubicBezTo>
                      <a:cubicBezTo>
                        <a:pt x="157" y="30620"/>
                        <a:pt x="196" y="30386"/>
                        <a:pt x="235" y="30165"/>
                      </a:cubicBezTo>
                      <a:cubicBezTo>
                        <a:pt x="274" y="29957"/>
                        <a:pt x="313" y="29787"/>
                        <a:pt x="352" y="29592"/>
                      </a:cubicBezTo>
                      <a:cubicBezTo>
                        <a:pt x="391" y="29410"/>
                        <a:pt x="456" y="29189"/>
                        <a:pt x="508" y="28981"/>
                      </a:cubicBezTo>
                      <a:cubicBezTo>
                        <a:pt x="560" y="28773"/>
                        <a:pt x="612" y="28604"/>
                        <a:pt x="664" y="28409"/>
                      </a:cubicBezTo>
                      <a:cubicBezTo>
                        <a:pt x="729" y="28214"/>
                        <a:pt x="794" y="27992"/>
                        <a:pt x="872" y="27797"/>
                      </a:cubicBezTo>
                      <a:cubicBezTo>
                        <a:pt x="937" y="27589"/>
                        <a:pt x="1002" y="27420"/>
                        <a:pt x="1080" y="27238"/>
                      </a:cubicBezTo>
                      <a:cubicBezTo>
                        <a:pt x="1158" y="27017"/>
                        <a:pt x="1249" y="26809"/>
                        <a:pt x="1353" y="26601"/>
                      </a:cubicBezTo>
                      <a:cubicBezTo>
                        <a:pt x="1431" y="26419"/>
                        <a:pt x="1509" y="26236"/>
                        <a:pt x="1600" y="26054"/>
                      </a:cubicBezTo>
                      <a:cubicBezTo>
                        <a:pt x="1704" y="25833"/>
                        <a:pt x="1808" y="25625"/>
                        <a:pt x="1926" y="25417"/>
                      </a:cubicBezTo>
                      <a:cubicBezTo>
                        <a:pt x="2017" y="25235"/>
                        <a:pt x="2108" y="25066"/>
                        <a:pt x="2212" y="24884"/>
                      </a:cubicBezTo>
                      <a:cubicBezTo>
                        <a:pt x="2355" y="24637"/>
                        <a:pt x="2524" y="24389"/>
                        <a:pt x="2680" y="24129"/>
                      </a:cubicBezTo>
                      <a:cubicBezTo>
                        <a:pt x="2771" y="23986"/>
                        <a:pt x="2875" y="23830"/>
                        <a:pt x="2966" y="23687"/>
                      </a:cubicBezTo>
                      <a:cubicBezTo>
                        <a:pt x="3161" y="23401"/>
                        <a:pt x="3382" y="23115"/>
                        <a:pt x="3591" y="22828"/>
                      </a:cubicBezTo>
                      <a:cubicBezTo>
                        <a:pt x="3669" y="22724"/>
                        <a:pt x="3747" y="22607"/>
                        <a:pt x="3838" y="22503"/>
                      </a:cubicBezTo>
                      <a:cubicBezTo>
                        <a:pt x="4176" y="22074"/>
                        <a:pt x="4553" y="21645"/>
                        <a:pt x="4943" y="21216"/>
                      </a:cubicBezTo>
                      <a:cubicBezTo>
                        <a:pt x="5047" y="21098"/>
                        <a:pt x="5151" y="20994"/>
                        <a:pt x="5268" y="20877"/>
                      </a:cubicBezTo>
                      <a:cubicBezTo>
                        <a:pt x="5568" y="20565"/>
                        <a:pt x="5880" y="20240"/>
                        <a:pt x="6218" y="19928"/>
                      </a:cubicBezTo>
                      <a:cubicBezTo>
                        <a:pt x="6361" y="19785"/>
                        <a:pt x="6517" y="19642"/>
                        <a:pt x="6673" y="19499"/>
                      </a:cubicBezTo>
                      <a:cubicBezTo>
                        <a:pt x="6881" y="19316"/>
                        <a:pt x="7077" y="19147"/>
                        <a:pt x="7285" y="18965"/>
                      </a:cubicBezTo>
                      <a:cubicBezTo>
                        <a:pt x="7493" y="18796"/>
                        <a:pt x="7675" y="18640"/>
                        <a:pt x="7883" y="18471"/>
                      </a:cubicBezTo>
                      <a:cubicBezTo>
                        <a:pt x="8078" y="18302"/>
                        <a:pt x="8312" y="18133"/>
                        <a:pt x="8533" y="17964"/>
                      </a:cubicBezTo>
                      <a:cubicBezTo>
                        <a:pt x="8755" y="17795"/>
                        <a:pt x="8950" y="17638"/>
                        <a:pt x="9184" y="17469"/>
                      </a:cubicBezTo>
                      <a:cubicBezTo>
                        <a:pt x="9405" y="17313"/>
                        <a:pt x="9652" y="17144"/>
                        <a:pt x="9886" y="16975"/>
                      </a:cubicBezTo>
                      <a:cubicBezTo>
                        <a:pt x="10120" y="16806"/>
                        <a:pt x="10341" y="16663"/>
                        <a:pt x="10576" y="16507"/>
                      </a:cubicBezTo>
                      <a:cubicBezTo>
                        <a:pt x="10810" y="16351"/>
                        <a:pt x="11083" y="16182"/>
                        <a:pt x="11330" y="16026"/>
                      </a:cubicBezTo>
                      <a:cubicBezTo>
                        <a:pt x="11668" y="15804"/>
                        <a:pt x="12006" y="15596"/>
                        <a:pt x="12371" y="15388"/>
                      </a:cubicBezTo>
                      <a:cubicBezTo>
                        <a:pt x="13021" y="15011"/>
                        <a:pt x="13684" y="14660"/>
                        <a:pt x="14361" y="14309"/>
                      </a:cubicBezTo>
                      <a:cubicBezTo>
                        <a:pt x="14556" y="14217"/>
                        <a:pt x="14738" y="14113"/>
                        <a:pt x="14933" y="14022"/>
                      </a:cubicBezTo>
                      <a:cubicBezTo>
                        <a:pt x="15479" y="13749"/>
                        <a:pt x="16026" y="13502"/>
                        <a:pt x="16598" y="13242"/>
                      </a:cubicBezTo>
                      <a:cubicBezTo>
                        <a:pt x="16754" y="13177"/>
                        <a:pt x="16923" y="13099"/>
                        <a:pt x="17079" y="13034"/>
                      </a:cubicBezTo>
                      <a:cubicBezTo>
                        <a:pt x="17782" y="12722"/>
                        <a:pt x="18510" y="12435"/>
                        <a:pt x="19239" y="12149"/>
                      </a:cubicBezTo>
                      <a:cubicBezTo>
                        <a:pt x="19395" y="12097"/>
                        <a:pt x="19564" y="12032"/>
                        <a:pt x="19720" y="11980"/>
                      </a:cubicBezTo>
                      <a:cubicBezTo>
                        <a:pt x="20318" y="11759"/>
                        <a:pt x="20917" y="11551"/>
                        <a:pt x="21528" y="11356"/>
                      </a:cubicBezTo>
                      <a:cubicBezTo>
                        <a:pt x="21775" y="11278"/>
                        <a:pt x="22022" y="11187"/>
                        <a:pt x="22269" y="11109"/>
                      </a:cubicBezTo>
                      <a:cubicBezTo>
                        <a:pt x="22595" y="11005"/>
                        <a:pt x="22933" y="10914"/>
                        <a:pt x="23258" y="10809"/>
                      </a:cubicBezTo>
                      <a:cubicBezTo>
                        <a:pt x="23557" y="10731"/>
                        <a:pt x="23856" y="10640"/>
                        <a:pt x="24155" y="10562"/>
                      </a:cubicBezTo>
                      <a:cubicBezTo>
                        <a:pt x="24494" y="10458"/>
                        <a:pt x="24832" y="10380"/>
                        <a:pt x="25170" y="10289"/>
                      </a:cubicBezTo>
                      <a:cubicBezTo>
                        <a:pt x="25482" y="10211"/>
                        <a:pt x="25781" y="10120"/>
                        <a:pt x="26081" y="10055"/>
                      </a:cubicBezTo>
                      <a:cubicBezTo>
                        <a:pt x="26432" y="9977"/>
                        <a:pt x="26783" y="9899"/>
                        <a:pt x="27121" y="9821"/>
                      </a:cubicBezTo>
                      <a:cubicBezTo>
                        <a:pt x="27433" y="9756"/>
                        <a:pt x="27746" y="9678"/>
                        <a:pt x="28045" y="9613"/>
                      </a:cubicBezTo>
                      <a:cubicBezTo>
                        <a:pt x="28396" y="9548"/>
                        <a:pt x="28747" y="9483"/>
                        <a:pt x="29098" y="9405"/>
                      </a:cubicBezTo>
                      <a:cubicBezTo>
                        <a:pt x="29398" y="9353"/>
                        <a:pt x="29697" y="9301"/>
                        <a:pt x="29983" y="9249"/>
                      </a:cubicBezTo>
                      <a:cubicBezTo>
                        <a:pt x="30789" y="9105"/>
                        <a:pt x="31596" y="8975"/>
                        <a:pt x="32402" y="8858"/>
                      </a:cubicBezTo>
                      <a:lnTo>
                        <a:pt x="32753" y="8819"/>
                      </a:lnTo>
                      <a:cubicBezTo>
                        <a:pt x="33456" y="8728"/>
                        <a:pt x="34158" y="8637"/>
                        <a:pt x="34874" y="8572"/>
                      </a:cubicBezTo>
                      <a:cubicBezTo>
                        <a:pt x="35147" y="8533"/>
                        <a:pt x="35407" y="8507"/>
                        <a:pt x="35680" y="8481"/>
                      </a:cubicBezTo>
                      <a:cubicBezTo>
                        <a:pt x="36135" y="8442"/>
                        <a:pt x="36604" y="8403"/>
                        <a:pt x="37059" y="8377"/>
                      </a:cubicBezTo>
                      <a:cubicBezTo>
                        <a:pt x="37345" y="8351"/>
                        <a:pt x="37631" y="8325"/>
                        <a:pt x="37917" y="8312"/>
                      </a:cubicBezTo>
                      <a:cubicBezTo>
                        <a:pt x="38399" y="8286"/>
                        <a:pt x="38880" y="8260"/>
                        <a:pt x="39361" y="8247"/>
                      </a:cubicBezTo>
                      <a:cubicBezTo>
                        <a:pt x="39621" y="8234"/>
                        <a:pt x="39882" y="8221"/>
                        <a:pt x="40142" y="8208"/>
                      </a:cubicBezTo>
                      <a:cubicBezTo>
                        <a:pt x="40909" y="8182"/>
                        <a:pt x="41677" y="8169"/>
                        <a:pt x="42444" y="8169"/>
                      </a:cubicBezTo>
                      <a:cubicBezTo>
                        <a:pt x="43094" y="8169"/>
                        <a:pt x="43745" y="8182"/>
                        <a:pt x="44382" y="8195"/>
                      </a:cubicBezTo>
                      <a:cubicBezTo>
                        <a:pt x="44798" y="8208"/>
                        <a:pt x="45215" y="8234"/>
                        <a:pt x="45631" y="8247"/>
                      </a:cubicBezTo>
                      <a:cubicBezTo>
                        <a:pt x="45904" y="8260"/>
                        <a:pt x="46177" y="8260"/>
                        <a:pt x="46463" y="8286"/>
                      </a:cubicBezTo>
                      <a:cubicBezTo>
                        <a:pt x="46919" y="8299"/>
                        <a:pt x="47374" y="8338"/>
                        <a:pt x="47816" y="8377"/>
                      </a:cubicBezTo>
                      <a:cubicBezTo>
                        <a:pt x="48050" y="8390"/>
                        <a:pt x="48297" y="8403"/>
                        <a:pt x="48532" y="8416"/>
                      </a:cubicBezTo>
                      <a:cubicBezTo>
                        <a:pt x="49078" y="8468"/>
                        <a:pt x="49637" y="8520"/>
                        <a:pt x="50197" y="8585"/>
                      </a:cubicBezTo>
                      <a:cubicBezTo>
                        <a:pt x="50327" y="8598"/>
                        <a:pt x="50457" y="8611"/>
                        <a:pt x="50574" y="8624"/>
                      </a:cubicBezTo>
                      <a:cubicBezTo>
                        <a:pt x="51263" y="8702"/>
                        <a:pt x="51940" y="8780"/>
                        <a:pt x="52616" y="8884"/>
                      </a:cubicBezTo>
                      <a:cubicBezTo>
                        <a:pt x="52746" y="8897"/>
                        <a:pt x="52876" y="8923"/>
                        <a:pt x="53006" y="8936"/>
                      </a:cubicBezTo>
                      <a:cubicBezTo>
                        <a:pt x="53566" y="9027"/>
                        <a:pt x="54112" y="9105"/>
                        <a:pt x="54671" y="9197"/>
                      </a:cubicBezTo>
                      <a:cubicBezTo>
                        <a:pt x="54905" y="9249"/>
                        <a:pt x="55152" y="9288"/>
                        <a:pt x="55400" y="9340"/>
                      </a:cubicBezTo>
                      <a:cubicBezTo>
                        <a:pt x="55829" y="9418"/>
                        <a:pt x="56258" y="9496"/>
                        <a:pt x="56700" y="9587"/>
                      </a:cubicBezTo>
                      <a:cubicBezTo>
                        <a:pt x="56921" y="9626"/>
                        <a:pt x="57143" y="9678"/>
                        <a:pt x="57364" y="9730"/>
                      </a:cubicBezTo>
                      <a:cubicBezTo>
                        <a:pt x="57845" y="9834"/>
                        <a:pt x="58339" y="9938"/>
                        <a:pt x="58821" y="10055"/>
                      </a:cubicBezTo>
                      <a:cubicBezTo>
                        <a:pt x="59081" y="10120"/>
                        <a:pt x="59341" y="10185"/>
                        <a:pt x="59601" y="10250"/>
                      </a:cubicBezTo>
                      <a:cubicBezTo>
                        <a:pt x="60030" y="10367"/>
                        <a:pt x="60460" y="10471"/>
                        <a:pt x="60902" y="10601"/>
                      </a:cubicBezTo>
                      <a:cubicBezTo>
                        <a:pt x="61136" y="10666"/>
                        <a:pt x="61383" y="10731"/>
                        <a:pt x="61630" y="10809"/>
                      </a:cubicBezTo>
                      <a:cubicBezTo>
                        <a:pt x="62294" y="10992"/>
                        <a:pt x="62944" y="11200"/>
                        <a:pt x="63594" y="11408"/>
                      </a:cubicBezTo>
                      <a:cubicBezTo>
                        <a:pt x="63711" y="11460"/>
                        <a:pt x="63855" y="11499"/>
                        <a:pt x="63972" y="11538"/>
                      </a:cubicBezTo>
                      <a:cubicBezTo>
                        <a:pt x="64739" y="11798"/>
                        <a:pt x="65480" y="12058"/>
                        <a:pt x="66209" y="12344"/>
                      </a:cubicBezTo>
                      <a:cubicBezTo>
                        <a:pt x="66365" y="12409"/>
                        <a:pt x="66508" y="12474"/>
                        <a:pt x="66651" y="12526"/>
                      </a:cubicBezTo>
                      <a:cubicBezTo>
                        <a:pt x="67627" y="12917"/>
                        <a:pt x="68589" y="13333"/>
                        <a:pt x="69513" y="13775"/>
                      </a:cubicBezTo>
                      <a:cubicBezTo>
                        <a:pt x="69604" y="13814"/>
                        <a:pt x="69682" y="13853"/>
                        <a:pt x="69773" y="13905"/>
                      </a:cubicBezTo>
                      <a:cubicBezTo>
                        <a:pt x="70749" y="14374"/>
                        <a:pt x="71685" y="14868"/>
                        <a:pt x="72609" y="15388"/>
                      </a:cubicBezTo>
                      <a:cubicBezTo>
                        <a:pt x="77356" y="18133"/>
                        <a:pt x="80738" y="21346"/>
                        <a:pt x="82807" y="24767"/>
                      </a:cubicBezTo>
                      <a:cubicBezTo>
                        <a:pt x="84380" y="27394"/>
                        <a:pt x="85161" y="30139"/>
                        <a:pt x="85161" y="33000"/>
                      </a:cubicBezTo>
                      <a:lnTo>
                        <a:pt x="85187" y="24832"/>
                      </a:lnTo>
                      <a:cubicBezTo>
                        <a:pt x="85174" y="21957"/>
                        <a:pt x="84393" y="19199"/>
                        <a:pt x="82820" y="16598"/>
                      </a:cubicBezTo>
                      <a:cubicBezTo>
                        <a:pt x="80751" y="13164"/>
                        <a:pt x="77369" y="9951"/>
                        <a:pt x="72622" y="7206"/>
                      </a:cubicBezTo>
                      <a:cubicBezTo>
                        <a:pt x="71698" y="6686"/>
                        <a:pt x="70749" y="6192"/>
                        <a:pt x="69786" y="5724"/>
                      </a:cubicBezTo>
                      <a:cubicBezTo>
                        <a:pt x="69695" y="5684"/>
                        <a:pt x="69617" y="5632"/>
                        <a:pt x="69526" y="5593"/>
                      </a:cubicBezTo>
                      <a:cubicBezTo>
                        <a:pt x="68602" y="5151"/>
                        <a:pt x="67640" y="4748"/>
                        <a:pt x="66664" y="4358"/>
                      </a:cubicBezTo>
                      <a:cubicBezTo>
                        <a:pt x="66586" y="4319"/>
                        <a:pt x="66508" y="4280"/>
                        <a:pt x="66430" y="4254"/>
                      </a:cubicBezTo>
                      <a:cubicBezTo>
                        <a:pt x="66339" y="4215"/>
                        <a:pt x="66287" y="4202"/>
                        <a:pt x="66222" y="4176"/>
                      </a:cubicBezTo>
                      <a:cubicBezTo>
                        <a:pt x="65480" y="3889"/>
                        <a:pt x="64739" y="3616"/>
                        <a:pt x="63985" y="3356"/>
                      </a:cubicBezTo>
                      <a:cubicBezTo>
                        <a:pt x="63855" y="3317"/>
                        <a:pt x="63724" y="3278"/>
                        <a:pt x="63607" y="3239"/>
                      </a:cubicBezTo>
                      <a:cubicBezTo>
                        <a:pt x="62957" y="3018"/>
                        <a:pt x="62294" y="2810"/>
                        <a:pt x="61643" y="2628"/>
                      </a:cubicBezTo>
                      <a:cubicBezTo>
                        <a:pt x="61526" y="2589"/>
                        <a:pt x="61409" y="2550"/>
                        <a:pt x="61305" y="2524"/>
                      </a:cubicBezTo>
                      <a:cubicBezTo>
                        <a:pt x="61188" y="2485"/>
                        <a:pt x="61045" y="2459"/>
                        <a:pt x="60915" y="2420"/>
                      </a:cubicBezTo>
                      <a:cubicBezTo>
                        <a:pt x="60473" y="2303"/>
                        <a:pt x="60043" y="2185"/>
                        <a:pt x="59614" y="2068"/>
                      </a:cubicBezTo>
                      <a:cubicBezTo>
                        <a:pt x="59341" y="2003"/>
                        <a:pt x="59081" y="1938"/>
                        <a:pt x="58821" y="1873"/>
                      </a:cubicBezTo>
                      <a:cubicBezTo>
                        <a:pt x="58339" y="1756"/>
                        <a:pt x="57858" y="1652"/>
                        <a:pt x="57377" y="1548"/>
                      </a:cubicBezTo>
                      <a:cubicBezTo>
                        <a:pt x="57195" y="1509"/>
                        <a:pt x="57026" y="1470"/>
                        <a:pt x="56843" y="1431"/>
                      </a:cubicBezTo>
                      <a:lnTo>
                        <a:pt x="56700" y="1405"/>
                      </a:lnTo>
                      <a:cubicBezTo>
                        <a:pt x="56271" y="1314"/>
                        <a:pt x="55842" y="1236"/>
                        <a:pt x="55413" y="1158"/>
                      </a:cubicBezTo>
                      <a:cubicBezTo>
                        <a:pt x="55165" y="1106"/>
                        <a:pt x="54918" y="1067"/>
                        <a:pt x="54671" y="1015"/>
                      </a:cubicBezTo>
                      <a:cubicBezTo>
                        <a:pt x="54125" y="924"/>
                        <a:pt x="53566" y="846"/>
                        <a:pt x="53019" y="755"/>
                      </a:cubicBezTo>
                      <a:cubicBezTo>
                        <a:pt x="52889" y="742"/>
                        <a:pt x="52772" y="716"/>
                        <a:pt x="52642" y="703"/>
                      </a:cubicBezTo>
                      <a:lnTo>
                        <a:pt x="52629" y="703"/>
                      </a:lnTo>
                      <a:cubicBezTo>
                        <a:pt x="51953" y="599"/>
                        <a:pt x="51263" y="520"/>
                        <a:pt x="50587" y="442"/>
                      </a:cubicBezTo>
                      <a:cubicBezTo>
                        <a:pt x="50457" y="429"/>
                        <a:pt x="50327" y="416"/>
                        <a:pt x="50210" y="403"/>
                      </a:cubicBezTo>
                      <a:cubicBezTo>
                        <a:pt x="49650" y="351"/>
                        <a:pt x="49091" y="286"/>
                        <a:pt x="48532" y="247"/>
                      </a:cubicBezTo>
                      <a:lnTo>
                        <a:pt x="48506" y="247"/>
                      </a:lnTo>
                      <a:cubicBezTo>
                        <a:pt x="48271" y="221"/>
                        <a:pt x="48050" y="208"/>
                        <a:pt x="47829" y="195"/>
                      </a:cubicBezTo>
                      <a:cubicBezTo>
                        <a:pt x="47374" y="169"/>
                        <a:pt x="46919" y="130"/>
                        <a:pt x="46463" y="104"/>
                      </a:cubicBezTo>
                      <a:cubicBezTo>
                        <a:pt x="46190" y="91"/>
                        <a:pt x="45917" y="78"/>
                        <a:pt x="45631" y="65"/>
                      </a:cubicBezTo>
                      <a:cubicBezTo>
                        <a:pt x="45215" y="52"/>
                        <a:pt x="44811" y="39"/>
                        <a:pt x="44395" y="26"/>
                      </a:cubicBezTo>
                      <a:lnTo>
                        <a:pt x="44291" y="26"/>
                      </a:lnTo>
                      <a:cubicBezTo>
                        <a:pt x="43680" y="0"/>
                        <a:pt x="43068" y="0"/>
                        <a:pt x="42457" y="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Google Shape;135;p16"/>
                <p:cNvSpPr/>
                <p:nvPr/>
              </p:nvSpPr>
              <p:spPr>
                <a:xfrm>
                  <a:off x="6524774" y="2121629"/>
                  <a:ext cx="213553" cy="419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5" h="27681" extrusionOk="0">
                      <a:moveTo>
                        <a:pt x="27" y="1"/>
                      </a:moveTo>
                      <a:lnTo>
                        <a:pt x="1" y="8169"/>
                      </a:lnTo>
                      <a:cubicBezTo>
                        <a:pt x="1" y="8911"/>
                        <a:pt x="482" y="9665"/>
                        <a:pt x="1471" y="10237"/>
                      </a:cubicBezTo>
                      <a:cubicBezTo>
                        <a:pt x="9835" y="15050"/>
                        <a:pt x="14010" y="21346"/>
                        <a:pt x="14049" y="27681"/>
                      </a:cubicBezTo>
                      <a:lnTo>
                        <a:pt x="14075" y="19512"/>
                      </a:lnTo>
                      <a:cubicBezTo>
                        <a:pt x="14036" y="13177"/>
                        <a:pt x="9861" y="6882"/>
                        <a:pt x="1497" y="2056"/>
                      </a:cubicBezTo>
                      <a:cubicBezTo>
                        <a:pt x="508" y="1496"/>
                        <a:pt x="27" y="742"/>
                        <a:pt x="27" y="1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6" name="Google Shape;136;p16"/>
                <p:cNvSpPr/>
                <p:nvPr/>
              </p:nvSpPr>
              <p:spPr>
                <a:xfrm>
                  <a:off x="3858343" y="2328241"/>
                  <a:ext cx="1587559" cy="958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34" h="63205" extrusionOk="0">
                      <a:moveTo>
                        <a:pt x="27" y="1"/>
                      </a:moveTo>
                      <a:lnTo>
                        <a:pt x="1" y="8169"/>
                      </a:lnTo>
                      <a:cubicBezTo>
                        <a:pt x="40" y="15961"/>
                        <a:pt x="5243" y="23778"/>
                        <a:pt x="15532" y="29723"/>
                      </a:cubicBezTo>
                      <a:cubicBezTo>
                        <a:pt x="16195" y="30113"/>
                        <a:pt x="16884" y="30477"/>
                        <a:pt x="17574" y="30842"/>
                      </a:cubicBezTo>
                      <a:cubicBezTo>
                        <a:pt x="17795" y="30946"/>
                        <a:pt x="18029" y="31063"/>
                        <a:pt x="18250" y="31167"/>
                      </a:cubicBezTo>
                      <a:cubicBezTo>
                        <a:pt x="18731" y="31414"/>
                        <a:pt x="19226" y="31661"/>
                        <a:pt x="19707" y="31882"/>
                      </a:cubicBezTo>
                      <a:cubicBezTo>
                        <a:pt x="19980" y="32012"/>
                        <a:pt x="20240" y="32129"/>
                        <a:pt x="20514" y="32246"/>
                      </a:cubicBezTo>
                      <a:cubicBezTo>
                        <a:pt x="20982" y="32467"/>
                        <a:pt x="21463" y="32676"/>
                        <a:pt x="21944" y="32871"/>
                      </a:cubicBezTo>
                      <a:cubicBezTo>
                        <a:pt x="22217" y="32988"/>
                        <a:pt x="22491" y="33105"/>
                        <a:pt x="22764" y="33209"/>
                      </a:cubicBezTo>
                      <a:cubicBezTo>
                        <a:pt x="22907" y="33261"/>
                        <a:pt x="23050" y="33326"/>
                        <a:pt x="23193" y="33378"/>
                      </a:cubicBezTo>
                      <a:cubicBezTo>
                        <a:pt x="23388" y="33469"/>
                        <a:pt x="23596" y="33534"/>
                        <a:pt x="23804" y="33612"/>
                      </a:cubicBezTo>
                      <a:cubicBezTo>
                        <a:pt x="24455" y="33859"/>
                        <a:pt x="25105" y="34093"/>
                        <a:pt x="25769" y="34328"/>
                      </a:cubicBezTo>
                      <a:cubicBezTo>
                        <a:pt x="26094" y="34445"/>
                        <a:pt x="26432" y="34549"/>
                        <a:pt x="26770" y="34666"/>
                      </a:cubicBezTo>
                      <a:cubicBezTo>
                        <a:pt x="27473" y="34900"/>
                        <a:pt x="28201" y="35121"/>
                        <a:pt x="28929" y="35329"/>
                      </a:cubicBezTo>
                      <a:cubicBezTo>
                        <a:pt x="29125" y="35394"/>
                        <a:pt x="29333" y="35459"/>
                        <a:pt x="29528" y="35524"/>
                      </a:cubicBezTo>
                      <a:lnTo>
                        <a:pt x="29762" y="35576"/>
                      </a:lnTo>
                      <a:cubicBezTo>
                        <a:pt x="30256" y="35719"/>
                        <a:pt x="30750" y="35849"/>
                        <a:pt x="31245" y="35980"/>
                      </a:cubicBezTo>
                      <a:cubicBezTo>
                        <a:pt x="31648" y="36084"/>
                        <a:pt x="32051" y="36188"/>
                        <a:pt x="32454" y="36279"/>
                      </a:cubicBezTo>
                      <a:cubicBezTo>
                        <a:pt x="32962" y="36409"/>
                        <a:pt x="33469" y="36513"/>
                        <a:pt x="33989" y="36630"/>
                      </a:cubicBezTo>
                      <a:cubicBezTo>
                        <a:pt x="34341" y="36708"/>
                        <a:pt x="34679" y="36799"/>
                        <a:pt x="35030" y="36864"/>
                      </a:cubicBezTo>
                      <a:lnTo>
                        <a:pt x="35329" y="36929"/>
                      </a:lnTo>
                      <a:cubicBezTo>
                        <a:pt x="36175" y="37098"/>
                        <a:pt x="37033" y="37254"/>
                        <a:pt x="37892" y="37410"/>
                      </a:cubicBezTo>
                      <a:cubicBezTo>
                        <a:pt x="38178" y="37449"/>
                        <a:pt x="38477" y="37488"/>
                        <a:pt x="38763" y="37540"/>
                      </a:cubicBezTo>
                      <a:cubicBezTo>
                        <a:pt x="39231" y="37618"/>
                        <a:pt x="39713" y="37697"/>
                        <a:pt x="40181" y="37762"/>
                      </a:cubicBezTo>
                      <a:lnTo>
                        <a:pt x="40493" y="37801"/>
                      </a:lnTo>
                      <a:cubicBezTo>
                        <a:pt x="40857" y="37853"/>
                        <a:pt x="41222" y="37892"/>
                        <a:pt x="41573" y="37944"/>
                      </a:cubicBezTo>
                      <a:cubicBezTo>
                        <a:pt x="42106" y="38009"/>
                        <a:pt x="42626" y="38074"/>
                        <a:pt x="43160" y="38126"/>
                      </a:cubicBezTo>
                      <a:cubicBezTo>
                        <a:pt x="43537" y="38165"/>
                        <a:pt x="43914" y="38204"/>
                        <a:pt x="44291" y="38243"/>
                      </a:cubicBezTo>
                      <a:cubicBezTo>
                        <a:pt x="44617" y="38269"/>
                        <a:pt x="44929" y="38308"/>
                        <a:pt x="45254" y="38334"/>
                      </a:cubicBezTo>
                      <a:cubicBezTo>
                        <a:pt x="45449" y="38347"/>
                        <a:pt x="45644" y="38360"/>
                        <a:pt x="45839" y="38373"/>
                      </a:cubicBezTo>
                      <a:cubicBezTo>
                        <a:pt x="46242" y="38399"/>
                        <a:pt x="46633" y="38425"/>
                        <a:pt x="47036" y="38451"/>
                      </a:cubicBezTo>
                      <a:cubicBezTo>
                        <a:pt x="47543" y="38490"/>
                        <a:pt x="48064" y="38516"/>
                        <a:pt x="48571" y="38529"/>
                      </a:cubicBezTo>
                      <a:cubicBezTo>
                        <a:pt x="48974" y="38555"/>
                        <a:pt x="49390" y="38568"/>
                        <a:pt x="49794" y="38581"/>
                      </a:cubicBezTo>
                      <a:cubicBezTo>
                        <a:pt x="50028" y="38581"/>
                        <a:pt x="50249" y="38607"/>
                        <a:pt x="50483" y="38607"/>
                      </a:cubicBezTo>
                      <a:lnTo>
                        <a:pt x="51289" y="38607"/>
                      </a:lnTo>
                      <a:cubicBezTo>
                        <a:pt x="51745" y="38607"/>
                        <a:pt x="52200" y="38620"/>
                        <a:pt x="52668" y="38620"/>
                      </a:cubicBezTo>
                      <a:lnTo>
                        <a:pt x="54138" y="38620"/>
                      </a:lnTo>
                      <a:cubicBezTo>
                        <a:pt x="54606" y="38620"/>
                        <a:pt x="55062" y="38594"/>
                        <a:pt x="55530" y="38581"/>
                      </a:cubicBezTo>
                      <a:lnTo>
                        <a:pt x="56141" y="38581"/>
                      </a:lnTo>
                      <a:cubicBezTo>
                        <a:pt x="56714" y="38555"/>
                        <a:pt x="57286" y="38529"/>
                        <a:pt x="57845" y="38503"/>
                      </a:cubicBezTo>
                      <a:cubicBezTo>
                        <a:pt x="58470" y="38464"/>
                        <a:pt x="59094" y="38451"/>
                        <a:pt x="59731" y="38425"/>
                      </a:cubicBezTo>
                      <a:cubicBezTo>
                        <a:pt x="60069" y="38425"/>
                        <a:pt x="60408" y="38412"/>
                        <a:pt x="60746" y="38412"/>
                      </a:cubicBezTo>
                      <a:cubicBezTo>
                        <a:pt x="61149" y="38412"/>
                        <a:pt x="61552" y="38399"/>
                        <a:pt x="61956" y="38399"/>
                      </a:cubicBezTo>
                      <a:cubicBezTo>
                        <a:pt x="62307" y="38399"/>
                        <a:pt x="62645" y="38412"/>
                        <a:pt x="62996" y="38412"/>
                      </a:cubicBezTo>
                      <a:cubicBezTo>
                        <a:pt x="63399" y="38425"/>
                        <a:pt x="63803" y="38425"/>
                        <a:pt x="64219" y="38438"/>
                      </a:cubicBezTo>
                      <a:cubicBezTo>
                        <a:pt x="64531" y="38451"/>
                        <a:pt x="64856" y="38464"/>
                        <a:pt x="65168" y="38477"/>
                      </a:cubicBezTo>
                      <a:cubicBezTo>
                        <a:pt x="65585" y="38503"/>
                        <a:pt x="66001" y="38529"/>
                        <a:pt x="66417" y="38555"/>
                      </a:cubicBezTo>
                      <a:cubicBezTo>
                        <a:pt x="66729" y="38568"/>
                        <a:pt x="67042" y="38594"/>
                        <a:pt x="67354" y="38620"/>
                      </a:cubicBezTo>
                      <a:cubicBezTo>
                        <a:pt x="67783" y="38646"/>
                        <a:pt x="68199" y="38685"/>
                        <a:pt x="68615" y="38724"/>
                      </a:cubicBezTo>
                      <a:cubicBezTo>
                        <a:pt x="68928" y="38750"/>
                        <a:pt x="69227" y="38776"/>
                        <a:pt x="69539" y="38815"/>
                      </a:cubicBezTo>
                      <a:cubicBezTo>
                        <a:pt x="69968" y="38854"/>
                        <a:pt x="70397" y="38906"/>
                        <a:pt x="70840" y="38971"/>
                      </a:cubicBezTo>
                      <a:cubicBezTo>
                        <a:pt x="71126" y="38997"/>
                        <a:pt x="71412" y="39036"/>
                        <a:pt x="71698" y="39075"/>
                      </a:cubicBezTo>
                      <a:cubicBezTo>
                        <a:pt x="72180" y="39140"/>
                        <a:pt x="72648" y="39218"/>
                        <a:pt x="73129" y="39296"/>
                      </a:cubicBezTo>
                      <a:cubicBezTo>
                        <a:pt x="73363" y="39335"/>
                        <a:pt x="73597" y="39361"/>
                        <a:pt x="73831" y="39400"/>
                      </a:cubicBezTo>
                      <a:cubicBezTo>
                        <a:pt x="74534" y="39518"/>
                        <a:pt x="75236" y="39661"/>
                        <a:pt x="75926" y="39791"/>
                      </a:cubicBezTo>
                      <a:cubicBezTo>
                        <a:pt x="76251" y="39856"/>
                        <a:pt x="76576" y="39934"/>
                        <a:pt x="76901" y="40012"/>
                      </a:cubicBezTo>
                      <a:cubicBezTo>
                        <a:pt x="77318" y="40103"/>
                        <a:pt x="77747" y="40194"/>
                        <a:pt x="78150" y="40298"/>
                      </a:cubicBezTo>
                      <a:cubicBezTo>
                        <a:pt x="78462" y="40363"/>
                        <a:pt x="78761" y="40454"/>
                        <a:pt x="79074" y="40532"/>
                      </a:cubicBezTo>
                      <a:cubicBezTo>
                        <a:pt x="79464" y="40636"/>
                        <a:pt x="79867" y="40740"/>
                        <a:pt x="80257" y="40844"/>
                      </a:cubicBezTo>
                      <a:cubicBezTo>
                        <a:pt x="80465" y="40909"/>
                        <a:pt x="80673" y="40974"/>
                        <a:pt x="80882" y="41026"/>
                      </a:cubicBezTo>
                      <a:cubicBezTo>
                        <a:pt x="81454" y="41196"/>
                        <a:pt x="82026" y="41378"/>
                        <a:pt x="82599" y="41560"/>
                      </a:cubicBezTo>
                      <a:cubicBezTo>
                        <a:pt x="82859" y="41651"/>
                        <a:pt x="83132" y="41742"/>
                        <a:pt x="83392" y="41833"/>
                      </a:cubicBezTo>
                      <a:cubicBezTo>
                        <a:pt x="83912" y="42015"/>
                        <a:pt x="84407" y="42197"/>
                        <a:pt x="84914" y="42392"/>
                      </a:cubicBezTo>
                      <a:cubicBezTo>
                        <a:pt x="85226" y="42509"/>
                        <a:pt x="85538" y="42626"/>
                        <a:pt x="85850" y="42756"/>
                      </a:cubicBezTo>
                      <a:cubicBezTo>
                        <a:pt x="86085" y="42847"/>
                        <a:pt x="86319" y="42952"/>
                        <a:pt x="86566" y="43056"/>
                      </a:cubicBezTo>
                      <a:cubicBezTo>
                        <a:pt x="86956" y="43212"/>
                        <a:pt x="87333" y="43381"/>
                        <a:pt x="87724" y="43563"/>
                      </a:cubicBezTo>
                      <a:cubicBezTo>
                        <a:pt x="87958" y="43667"/>
                        <a:pt x="88192" y="43771"/>
                        <a:pt x="88413" y="43875"/>
                      </a:cubicBezTo>
                      <a:cubicBezTo>
                        <a:pt x="88829" y="44070"/>
                        <a:pt x="89245" y="44278"/>
                        <a:pt x="89649" y="44486"/>
                      </a:cubicBezTo>
                      <a:cubicBezTo>
                        <a:pt x="89844" y="44577"/>
                        <a:pt x="90052" y="44682"/>
                        <a:pt x="90247" y="44773"/>
                      </a:cubicBezTo>
                      <a:cubicBezTo>
                        <a:pt x="90845" y="45098"/>
                        <a:pt x="91444" y="45423"/>
                        <a:pt x="92042" y="45748"/>
                      </a:cubicBezTo>
                      <a:cubicBezTo>
                        <a:pt x="98312" y="49377"/>
                        <a:pt x="102227" y="53813"/>
                        <a:pt x="103801" y="58483"/>
                      </a:cubicBezTo>
                      <a:cubicBezTo>
                        <a:pt x="104334" y="60004"/>
                        <a:pt x="104607" y="61591"/>
                        <a:pt x="104620" y="63204"/>
                      </a:cubicBezTo>
                      <a:lnTo>
                        <a:pt x="104633" y="55049"/>
                      </a:lnTo>
                      <a:cubicBezTo>
                        <a:pt x="104594" y="48714"/>
                        <a:pt x="100419" y="42418"/>
                        <a:pt x="92068" y="37605"/>
                      </a:cubicBezTo>
                      <a:cubicBezTo>
                        <a:pt x="91470" y="37254"/>
                        <a:pt x="90871" y="36929"/>
                        <a:pt x="90273" y="36630"/>
                      </a:cubicBezTo>
                      <a:cubicBezTo>
                        <a:pt x="90078" y="36526"/>
                        <a:pt x="89883" y="36422"/>
                        <a:pt x="89688" y="36331"/>
                      </a:cubicBezTo>
                      <a:cubicBezTo>
                        <a:pt x="89271" y="36123"/>
                        <a:pt x="88868" y="35914"/>
                        <a:pt x="88452" y="35719"/>
                      </a:cubicBezTo>
                      <a:cubicBezTo>
                        <a:pt x="88218" y="35615"/>
                        <a:pt x="87997" y="35511"/>
                        <a:pt x="87763" y="35407"/>
                      </a:cubicBezTo>
                      <a:cubicBezTo>
                        <a:pt x="87372" y="35238"/>
                        <a:pt x="86982" y="35056"/>
                        <a:pt x="86592" y="34900"/>
                      </a:cubicBezTo>
                      <a:cubicBezTo>
                        <a:pt x="86358" y="34796"/>
                        <a:pt x="86124" y="34692"/>
                        <a:pt x="85876" y="34601"/>
                      </a:cubicBezTo>
                      <a:cubicBezTo>
                        <a:pt x="85733" y="34536"/>
                        <a:pt x="85577" y="34471"/>
                        <a:pt x="85421" y="34406"/>
                      </a:cubicBezTo>
                      <a:cubicBezTo>
                        <a:pt x="85278" y="34354"/>
                        <a:pt x="85109" y="34302"/>
                        <a:pt x="84953" y="34236"/>
                      </a:cubicBezTo>
                      <a:cubicBezTo>
                        <a:pt x="84446" y="34041"/>
                        <a:pt x="83938" y="33859"/>
                        <a:pt x="83431" y="33690"/>
                      </a:cubicBezTo>
                      <a:cubicBezTo>
                        <a:pt x="83171" y="33586"/>
                        <a:pt x="82898" y="33495"/>
                        <a:pt x="82638" y="33404"/>
                      </a:cubicBezTo>
                      <a:cubicBezTo>
                        <a:pt x="82065" y="33222"/>
                        <a:pt x="81493" y="33040"/>
                        <a:pt x="80921" y="32871"/>
                      </a:cubicBezTo>
                      <a:cubicBezTo>
                        <a:pt x="80752" y="32832"/>
                        <a:pt x="80608" y="32780"/>
                        <a:pt x="80439" y="32728"/>
                      </a:cubicBezTo>
                      <a:lnTo>
                        <a:pt x="80296" y="32689"/>
                      </a:lnTo>
                      <a:cubicBezTo>
                        <a:pt x="79906" y="32585"/>
                        <a:pt x="79516" y="32480"/>
                        <a:pt x="79113" y="32376"/>
                      </a:cubicBezTo>
                      <a:cubicBezTo>
                        <a:pt x="78800" y="32298"/>
                        <a:pt x="78501" y="32220"/>
                        <a:pt x="78189" y="32142"/>
                      </a:cubicBezTo>
                      <a:cubicBezTo>
                        <a:pt x="77773" y="32038"/>
                        <a:pt x="77357" y="31947"/>
                        <a:pt x="76953" y="31856"/>
                      </a:cubicBezTo>
                      <a:cubicBezTo>
                        <a:pt x="76680" y="31804"/>
                        <a:pt x="76407" y="31726"/>
                        <a:pt x="76134" y="31674"/>
                      </a:cubicBezTo>
                      <a:lnTo>
                        <a:pt x="75978" y="31635"/>
                      </a:lnTo>
                      <a:cubicBezTo>
                        <a:pt x="75275" y="31492"/>
                        <a:pt x="74573" y="31362"/>
                        <a:pt x="73871" y="31245"/>
                      </a:cubicBezTo>
                      <a:cubicBezTo>
                        <a:pt x="73636" y="31206"/>
                        <a:pt x="73402" y="31180"/>
                        <a:pt x="73168" y="31141"/>
                      </a:cubicBezTo>
                      <a:cubicBezTo>
                        <a:pt x="72765" y="31076"/>
                        <a:pt x="72362" y="31011"/>
                        <a:pt x="71958" y="30946"/>
                      </a:cubicBezTo>
                      <a:lnTo>
                        <a:pt x="71750" y="30920"/>
                      </a:lnTo>
                      <a:cubicBezTo>
                        <a:pt x="71464" y="30881"/>
                        <a:pt x="71165" y="30842"/>
                        <a:pt x="70879" y="30816"/>
                      </a:cubicBezTo>
                      <a:cubicBezTo>
                        <a:pt x="70450" y="30750"/>
                        <a:pt x="70020" y="30698"/>
                        <a:pt x="69591" y="30659"/>
                      </a:cubicBezTo>
                      <a:cubicBezTo>
                        <a:pt x="69279" y="30620"/>
                        <a:pt x="68980" y="30594"/>
                        <a:pt x="68667" y="30568"/>
                      </a:cubicBezTo>
                      <a:cubicBezTo>
                        <a:pt x="68394" y="30542"/>
                        <a:pt x="68121" y="30516"/>
                        <a:pt x="67848" y="30490"/>
                      </a:cubicBezTo>
                      <a:cubicBezTo>
                        <a:pt x="67692" y="30477"/>
                        <a:pt x="67549" y="30464"/>
                        <a:pt x="67406" y="30464"/>
                      </a:cubicBezTo>
                      <a:cubicBezTo>
                        <a:pt x="67094" y="30438"/>
                        <a:pt x="66781" y="30412"/>
                        <a:pt x="66469" y="30399"/>
                      </a:cubicBezTo>
                      <a:cubicBezTo>
                        <a:pt x="66053" y="30373"/>
                        <a:pt x="65637" y="30347"/>
                        <a:pt x="65220" y="30321"/>
                      </a:cubicBezTo>
                      <a:cubicBezTo>
                        <a:pt x="64895" y="30308"/>
                        <a:pt x="64583" y="30295"/>
                        <a:pt x="64258" y="30282"/>
                      </a:cubicBezTo>
                      <a:cubicBezTo>
                        <a:pt x="64063" y="30282"/>
                        <a:pt x="63868" y="30269"/>
                        <a:pt x="63673" y="30269"/>
                      </a:cubicBezTo>
                      <a:cubicBezTo>
                        <a:pt x="63608" y="30265"/>
                        <a:pt x="63538" y="30263"/>
                        <a:pt x="63467" y="30263"/>
                      </a:cubicBezTo>
                      <a:cubicBezTo>
                        <a:pt x="63324" y="30263"/>
                        <a:pt x="63174" y="30269"/>
                        <a:pt x="63035" y="30269"/>
                      </a:cubicBezTo>
                      <a:cubicBezTo>
                        <a:pt x="62697" y="30269"/>
                        <a:pt x="62346" y="30256"/>
                        <a:pt x="62008" y="30256"/>
                      </a:cubicBezTo>
                      <a:lnTo>
                        <a:pt x="60798" y="30256"/>
                      </a:lnTo>
                      <a:cubicBezTo>
                        <a:pt x="60460" y="30256"/>
                        <a:pt x="60122" y="30269"/>
                        <a:pt x="59770" y="30282"/>
                      </a:cubicBezTo>
                      <a:cubicBezTo>
                        <a:pt x="59627" y="30282"/>
                        <a:pt x="59471" y="30282"/>
                        <a:pt x="59328" y="30295"/>
                      </a:cubicBezTo>
                      <a:cubicBezTo>
                        <a:pt x="58847" y="30308"/>
                        <a:pt x="58379" y="30321"/>
                        <a:pt x="57897" y="30347"/>
                      </a:cubicBezTo>
                      <a:cubicBezTo>
                        <a:pt x="57130" y="30386"/>
                        <a:pt x="56349" y="30412"/>
                        <a:pt x="55582" y="30438"/>
                      </a:cubicBezTo>
                      <a:cubicBezTo>
                        <a:pt x="55114" y="30451"/>
                        <a:pt x="54658" y="30451"/>
                        <a:pt x="54190" y="30464"/>
                      </a:cubicBezTo>
                      <a:cubicBezTo>
                        <a:pt x="53709" y="30464"/>
                        <a:pt x="53201" y="30477"/>
                        <a:pt x="52720" y="30477"/>
                      </a:cubicBezTo>
                      <a:cubicBezTo>
                        <a:pt x="52252" y="30477"/>
                        <a:pt x="51797" y="30464"/>
                        <a:pt x="51328" y="30464"/>
                      </a:cubicBezTo>
                      <a:cubicBezTo>
                        <a:pt x="50834" y="30451"/>
                        <a:pt x="50327" y="30438"/>
                        <a:pt x="49833" y="30425"/>
                      </a:cubicBezTo>
                      <a:cubicBezTo>
                        <a:pt x="49429" y="30412"/>
                        <a:pt x="49026" y="30399"/>
                        <a:pt x="48623" y="30373"/>
                      </a:cubicBezTo>
                      <a:cubicBezTo>
                        <a:pt x="48103" y="30347"/>
                        <a:pt x="47595" y="30321"/>
                        <a:pt x="47088" y="30295"/>
                      </a:cubicBezTo>
                      <a:cubicBezTo>
                        <a:pt x="46685" y="30269"/>
                        <a:pt x="46281" y="30243"/>
                        <a:pt x="45891" y="30204"/>
                      </a:cubicBezTo>
                      <a:cubicBezTo>
                        <a:pt x="45371" y="30165"/>
                        <a:pt x="44851" y="30126"/>
                        <a:pt x="44330" y="30074"/>
                      </a:cubicBezTo>
                      <a:cubicBezTo>
                        <a:pt x="43953" y="30035"/>
                        <a:pt x="43576" y="30009"/>
                        <a:pt x="43199" y="29970"/>
                      </a:cubicBezTo>
                      <a:cubicBezTo>
                        <a:pt x="42665" y="29905"/>
                        <a:pt x="42145" y="29840"/>
                        <a:pt x="41625" y="29775"/>
                      </a:cubicBezTo>
                      <a:cubicBezTo>
                        <a:pt x="41261" y="29736"/>
                        <a:pt x="40896" y="29697"/>
                        <a:pt x="40532" y="29645"/>
                      </a:cubicBezTo>
                      <a:cubicBezTo>
                        <a:pt x="39947" y="29567"/>
                        <a:pt x="39374" y="29476"/>
                        <a:pt x="38789" y="29372"/>
                      </a:cubicBezTo>
                      <a:cubicBezTo>
                        <a:pt x="38503" y="29333"/>
                        <a:pt x="38217" y="29294"/>
                        <a:pt x="37944" y="29242"/>
                      </a:cubicBezTo>
                      <a:cubicBezTo>
                        <a:pt x="37072" y="29099"/>
                        <a:pt x="36214" y="28929"/>
                        <a:pt x="35355" y="28760"/>
                      </a:cubicBezTo>
                      <a:cubicBezTo>
                        <a:pt x="34913" y="28669"/>
                        <a:pt x="34471" y="28565"/>
                        <a:pt x="34015" y="28461"/>
                      </a:cubicBezTo>
                      <a:cubicBezTo>
                        <a:pt x="33508" y="28357"/>
                        <a:pt x="32988" y="28240"/>
                        <a:pt x="32480" y="28123"/>
                      </a:cubicBezTo>
                      <a:cubicBezTo>
                        <a:pt x="32077" y="28019"/>
                        <a:pt x="31674" y="27915"/>
                        <a:pt x="31271" y="27811"/>
                      </a:cubicBezTo>
                      <a:cubicBezTo>
                        <a:pt x="30776" y="27681"/>
                        <a:pt x="30282" y="27551"/>
                        <a:pt x="29801" y="27421"/>
                      </a:cubicBezTo>
                      <a:cubicBezTo>
                        <a:pt x="29515" y="27342"/>
                        <a:pt x="29229" y="27251"/>
                        <a:pt x="28942" y="27160"/>
                      </a:cubicBezTo>
                      <a:cubicBezTo>
                        <a:pt x="28227" y="26952"/>
                        <a:pt x="27512" y="26718"/>
                        <a:pt x="26796" y="26497"/>
                      </a:cubicBezTo>
                      <a:cubicBezTo>
                        <a:pt x="26458" y="26380"/>
                        <a:pt x="26133" y="26276"/>
                        <a:pt x="25795" y="26159"/>
                      </a:cubicBezTo>
                      <a:cubicBezTo>
                        <a:pt x="25131" y="25925"/>
                        <a:pt x="24468" y="25691"/>
                        <a:pt x="23817" y="25443"/>
                      </a:cubicBezTo>
                      <a:cubicBezTo>
                        <a:pt x="23479" y="25313"/>
                        <a:pt x="23128" y="25170"/>
                        <a:pt x="22790" y="25040"/>
                      </a:cubicBezTo>
                      <a:cubicBezTo>
                        <a:pt x="22517" y="24936"/>
                        <a:pt x="22244" y="24819"/>
                        <a:pt x="21970" y="24702"/>
                      </a:cubicBezTo>
                      <a:cubicBezTo>
                        <a:pt x="21489" y="24507"/>
                        <a:pt x="21008" y="24299"/>
                        <a:pt x="20540" y="24078"/>
                      </a:cubicBezTo>
                      <a:cubicBezTo>
                        <a:pt x="20266" y="23961"/>
                        <a:pt x="19993" y="23843"/>
                        <a:pt x="19733" y="23713"/>
                      </a:cubicBezTo>
                      <a:cubicBezTo>
                        <a:pt x="19252" y="23492"/>
                        <a:pt x="18757" y="23245"/>
                        <a:pt x="18276" y="23011"/>
                      </a:cubicBezTo>
                      <a:cubicBezTo>
                        <a:pt x="18042" y="22894"/>
                        <a:pt x="17821" y="22790"/>
                        <a:pt x="17600" y="22673"/>
                      </a:cubicBezTo>
                      <a:cubicBezTo>
                        <a:pt x="16910" y="22309"/>
                        <a:pt x="16221" y="21944"/>
                        <a:pt x="15558" y="21554"/>
                      </a:cubicBezTo>
                      <a:cubicBezTo>
                        <a:pt x="5256" y="15610"/>
                        <a:pt x="66" y="7792"/>
                        <a:pt x="27" y="1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Google Shape;137;p16"/>
                <p:cNvSpPr/>
                <p:nvPr/>
              </p:nvSpPr>
              <p:spPr>
                <a:xfrm>
                  <a:off x="2564339" y="3072377"/>
                  <a:ext cx="1587464" cy="956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90" h="63074" extrusionOk="0">
                      <a:moveTo>
                        <a:pt x="26" y="0"/>
                      </a:moveTo>
                      <a:lnTo>
                        <a:pt x="0" y="8169"/>
                      </a:lnTo>
                      <a:cubicBezTo>
                        <a:pt x="39" y="15948"/>
                        <a:pt x="5242" y="23778"/>
                        <a:pt x="15531" y="29710"/>
                      </a:cubicBezTo>
                      <a:cubicBezTo>
                        <a:pt x="16194" y="30100"/>
                        <a:pt x="16884" y="30464"/>
                        <a:pt x="17573" y="30828"/>
                      </a:cubicBezTo>
                      <a:cubicBezTo>
                        <a:pt x="17794" y="30945"/>
                        <a:pt x="18028" y="31049"/>
                        <a:pt x="18250" y="31166"/>
                      </a:cubicBezTo>
                      <a:cubicBezTo>
                        <a:pt x="18744" y="31414"/>
                        <a:pt x="19225" y="31661"/>
                        <a:pt x="19719" y="31882"/>
                      </a:cubicBezTo>
                      <a:cubicBezTo>
                        <a:pt x="19980" y="31999"/>
                        <a:pt x="20240" y="32129"/>
                        <a:pt x="20513" y="32246"/>
                      </a:cubicBezTo>
                      <a:cubicBezTo>
                        <a:pt x="20981" y="32454"/>
                        <a:pt x="21462" y="32662"/>
                        <a:pt x="21944" y="32870"/>
                      </a:cubicBezTo>
                      <a:cubicBezTo>
                        <a:pt x="22217" y="32974"/>
                        <a:pt x="22490" y="33092"/>
                        <a:pt x="22763" y="33196"/>
                      </a:cubicBezTo>
                      <a:cubicBezTo>
                        <a:pt x="22906" y="33261"/>
                        <a:pt x="23049" y="33326"/>
                        <a:pt x="23192" y="33378"/>
                      </a:cubicBezTo>
                      <a:cubicBezTo>
                        <a:pt x="23388" y="33456"/>
                        <a:pt x="23596" y="33521"/>
                        <a:pt x="23804" y="33599"/>
                      </a:cubicBezTo>
                      <a:cubicBezTo>
                        <a:pt x="24454" y="33846"/>
                        <a:pt x="25105" y="34093"/>
                        <a:pt x="25768" y="34314"/>
                      </a:cubicBezTo>
                      <a:cubicBezTo>
                        <a:pt x="26093" y="34431"/>
                        <a:pt x="26431" y="34548"/>
                        <a:pt x="26770" y="34652"/>
                      </a:cubicBezTo>
                      <a:cubicBezTo>
                        <a:pt x="27485" y="34887"/>
                        <a:pt x="28200" y="35121"/>
                        <a:pt x="28916" y="35329"/>
                      </a:cubicBezTo>
                      <a:cubicBezTo>
                        <a:pt x="29124" y="35381"/>
                        <a:pt x="29332" y="35459"/>
                        <a:pt x="29527" y="35511"/>
                      </a:cubicBezTo>
                      <a:lnTo>
                        <a:pt x="29761" y="35576"/>
                      </a:lnTo>
                      <a:cubicBezTo>
                        <a:pt x="30269" y="35719"/>
                        <a:pt x="30763" y="35849"/>
                        <a:pt x="31270" y="35979"/>
                      </a:cubicBezTo>
                      <a:cubicBezTo>
                        <a:pt x="31660" y="36083"/>
                        <a:pt x="32051" y="36187"/>
                        <a:pt x="32454" y="36278"/>
                      </a:cubicBezTo>
                      <a:cubicBezTo>
                        <a:pt x="32974" y="36408"/>
                        <a:pt x="33507" y="36526"/>
                        <a:pt x="34028" y="36643"/>
                      </a:cubicBezTo>
                      <a:cubicBezTo>
                        <a:pt x="34366" y="36708"/>
                        <a:pt x="34704" y="36799"/>
                        <a:pt x="35042" y="36864"/>
                      </a:cubicBezTo>
                      <a:lnTo>
                        <a:pt x="35329" y="36929"/>
                      </a:lnTo>
                      <a:cubicBezTo>
                        <a:pt x="36187" y="37098"/>
                        <a:pt x="37046" y="37254"/>
                        <a:pt x="37917" y="37410"/>
                      </a:cubicBezTo>
                      <a:cubicBezTo>
                        <a:pt x="38203" y="37449"/>
                        <a:pt x="38489" y="37488"/>
                        <a:pt x="38776" y="37540"/>
                      </a:cubicBezTo>
                      <a:cubicBezTo>
                        <a:pt x="39257" y="37618"/>
                        <a:pt x="39725" y="37696"/>
                        <a:pt x="40206" y="37761"/>
                      </a:cubicBezTo>
                      <a:lnTo>
                        <a:pt x="40532" y="37800"/>
                      </a:lnTo>
                      <a:cubicBezTo>
                        <a:pt x="40896" y="37852"/>
                        <a:pt x="41260" y="37891"/>
                        <a:pt x="41624" y="37943"/>
                      </a:cubicBezTo>
                      <a:cubicBezTo>
                        <a:pt x="42144" y="38008"/>
                        <a:pt x="42678" y="38073"/>
                        <a:pt x="43198" y="38125"/>
                      </a:cubicBezTo>
                      <a:cubicBezTo>
                        <a:pt x="43588" y="38164"/>
                        <a:pt x="43966" y="38204"/>
                        <a:pt x="44356" y="38243"/>
                      </a:cubicBezTo>
                      <a:cubicBezTo>
                        <a:pt x="44681" y="38269"/>
                        <a:pt x="44980" y="38308"/>
                        <a:pt x="45305" y="38334"/>
                      </a:cubicBezTo>
                      <a:cubicBezTo>
                        <a:pt x="45500" y="38347"/>
                        <a:pt x="45709" y="38360"/>
                        <a:pt x="45904" y="38373"/>
                      </a:cubicBezTo>
                      <a:cubicBezTo>
                        <a:pt x="46294" y="38399"/>
                        <a:pt x="46697" y="38425"/>
                        <a:pt x="47087" y="38451"/>
                      </a:cubicBezTo>
                      <a:cubicBezTo>
                        <a:pt x="47608" y="38490"/>
                        <a:pt x="48115" y="38516"/>
                        <a:pt x="48635" y="38542"/>
                      </a:cubicBezTo>
                      <a:cubicBezTo>
                        <a:pt x="49038" y="38555"/>
                        <a:pt x="49429" y="38581"/>
                        <a:pt x="49832" y="38594"/>
                      </a:cubicBezTo>
                      <a:cubicBezTo>
                        <a:pt x="50066" y="38594"/>
                        <a:pt x="50287" y="38607"/>
                        <a:pt x="50521" y="38620"/>
                      </a:cubicBezTo>
                      <a:lnTo>
                        <a:pt x="51354" y="38620"/>
                      </a:lnTo>
                      <a:cubicBezTo>
                        <a:pt x="51796" y="38620"/>
                        <a:pt x="52238" y="38633"/>
                        <a:pt x="52681" y="38633"/>
                      </a:cubicBezTo>
                      <a:cubicBezTo>
                        <a:pt x="53175" y="38633"/>
                        <a:pt x="53669" y="38633"/>
                        <a:pt x="54176" y="38620"/>
                      </a:cubicBezTo>
                      <a:cubicBezTo>
                        <a:pt x="54619" y="38620"/>
                        <a:pt x="55061" y="38607"/>
                        <a:pt x="55503" y="38594"/>
                      </a:cubicBezTo>
                      <a:lnTo>
                        <a:pt x="56063" y="38594"/>
                      </a:lnTo>
                      <a:cubicBezTo>
                        <a:pt x="56661" y="38568"/>
                        <a:pt x="57259" y="38542"/>
                        <a:pt x="57858" y="38516"/>
                      </a:cubicBezTo>
                      <a:cubicBezTo>
                        <a:pt x="58482" y="38477"/>
                        <a:pt x="59106" y="38451"/>
                        <a:pt x="59731" y="38438"/>
                      </a:cubicBezTo>
                      <a:cubicBezTo>
                        <a:pt x="60082" y="38425"/>
                        <a:pt x="60420" y="38425"/>
                        <a:pt x="60758" y="38425"/>
                      </a:cubicBezTo>
                      <a:cubicBezTo>
                        <a:pt x="61162" y="38425"/>
                        <a:pt x="61565" y="38412"/>
                        <a:pt x="61968" y="38412"/>
                      </a:cubicBezTo>
                      <a:cubicBezTo>
                        <a:pt x="62306" y="38412"/>
                        <a:pt x="62657" y="38412"/>
                        <a:pt x="62996" y="38425"/>
                      </a:cubicBezTo>
                      <a:cubicBezTo>
                        <a:pt x="63412" y="38425"/>
                        <a:pt x="63815" y="38438"/>
                        <a:pt x="64218" y="38451"/>
                      </a:cubicBezTo>
                      <a:cubicBezTo>
                        <a:pt x="64543" y="38464"/>
                        <a:pt x="64856" y="38477"/>
                        <a:pt x="65181" y="38490"/>
                      </a:cubicBezTo>
                      <a:cubicBezTo>
                        <a:pt x="65597" y="38503"/>
                        <a:pt x="66013" y="38529"/>
                        <a:pt x="66430" y="38555"/>
                      </a:cubicBezTo>
                      <a:cubicBezTo>
                        <a:pt x="66742" y="38581"/>
                        <a:pt x="67054" y="38594"/>
                        <a:pt x="67366" y="38620"/>
                      </a:cubicBezTo>
                      <a:cubicBezTo>
                        <a:pt x="67795" y="38659"/>
                        <a:pt x="68212" y="38698"/>
                        <a:pt x="68628" y="38737"/>
                      </a:cubicBezTo>
                      <a:cubicBezTo>
                        <a:pt x="68940" y="38763"/>
                        <a:pt x="69239" y="38789"/>
                        <a:pt x="69551" y="38815"/>
                      </a:cubicBezTo>
                      <a:cubicBezTo>
                        <a:pt x="69981" y="38867"/>
                        <a:pt x="70410" y="38919"/>
                        <a:pt x="70839" y="38971"/>
                      </a:cubicBezTo>
                      <a:cubicBezTo>
                        <a:pt x="71125" y="39010"/>
                        <a:pt x="71411" y="39049"/>
                        <a:pt x="71698" y="39088"/>
                      </a:cubicBezTo>
                      <a:cubicBezTo>
                        <a:pt x="72179" y="39153"/>
                        <a:pt x="72647" y="39231"/>
                        <a:pt x="73128" y="39296"/>
                      </a:cubicBezTo>
                      <a:cubicBezTo>
                        <a:pt x="73363" y="39335"/>
                        <a:pt x="73597" y="39374"/>
                        <a:pt x="73831" y="39413"/>
                      </a:cubicBezTo>
                      <a:cubicBezTo>
                        <a:pt x="74533" y="39530"/>
                        <a:pt x="75236" y="39660"/>
                        <a:pt x="75938" y="39803"/>
                      </a:cubicBezTo>
                      <a:cubicBezTo>
                        <a:pt x="76263" y="39868"/>
                        <a:pt x="76588" y="39947"/>
                        <a:pt x="76914" y="40025"/>
                      </a:cubicBezTo>
                      <a:cubicBezTo>
                        <a:pt x="77343" y="40116"/>
                        <a:pt x="77785" y="40207"/>
                        <a:pt x="78214" y="40311"/>
                      </a:cubicBezTo>
                      <a:cubicBezTo>
                        <a:pt x="78527" y="40389"/>
                        <a:pt x="78839" y="40480"/>
                        <a:pt x="79138" y="40558"/>
                      </a:cubicBezTo>
                      <a:cubicBezTo>
                        <a:pt x="79554" y="40662"/>
                        <a:pt x="79970" y="40766"/>
                        <a:pt x="80374" y="40883"/>
                      </a:cubicBezTo>
                      <a:cubicBezTo>
                        <a:pt x="80582" y="40935"/>
                        <a:pt x="80790" y="41000"/>
                        <a:pt x="80998" y="41065"/>
                      </a:cubicBezTo>
                      <a:cubicBezTo>
                        <a:pt x="81596" y="41247"/>
                        <a:pt x="82195" y="41429"/>
                        <a:pt x="82793" y="41625"/>
                      </a:cubicBezTo>
                      <a:cubicBezTo>
                        <a:pt x="83053" y="41703"/>
                        <a:pt x="83313" y="41794"/>
                        <a:pt x="83587" y="41898"/>
                      </a:cubicBezTo>
                      <a:cubicBezTo>
                        <a:pt x="84120" y="42080"/>
                        <a:pt x="84653" y="42275"/>
                        <a:pt x="85173" y="42470"/>
                      </a:cubicBezTo>
                      <a:cubicBezTo>
                        <a:pt x="85408" y="42561"/>
                        <a:pt x="85642" y="42652"/>
                        <a:pt x="85876" y="42743"/>
                      </a:cubicBezTo>
                      <a:cubicBezTo>
                        <a:pt x="86812" y="43120"/>
                        <a:pt x="87749" y="43524"/>
                        <a:pt x="88647" y="43953"/>
                      </a:cubicBezTo>
                      <a:cubicBezTo>
                        <a:pt x="88829" y="44031"/>
                        <a:pt x="88998" y="44109"/>
                        <a:pt x="89167" y="44200"/>
                      </a:cubicBezTo>
                      <a:cubicBezTo>
                        <a:pt x="90103" y="44655"/>
                        <a:pt x="91014" y="45124"/>
                        <a:pt x="91898" y="45631"/>
                      </a:cubicBezTo>
                      <a:cubicBezTo>
                        <a:pt x="100249" y="50457"/>
                        <a:pt x="104412" y="56752"/>
                        <a:pt x="104464" y="63074"/>
                      </a:cubicBezTo>
                      <a:lnTo>
                        <a:pt x="104490" y="54905"/>
                      </a:lnTo>
                      <a:cubicBezTo>
                        <a:pt x="104438" y="48584"/>
                        <a:pt x="100262" y="42288"/>
                        <a:pt x="91911" y="37462"/>
                      </a:cubicBezTo>
                      <a:cubicBezTo>
                        <a:pt x="91027" y="36955"/>
                        <a:pt x="90116" y="36487"/>
                        <a:pt x="89180" y="36018"/>
                      </a:cubicBezTo>
                      <a:cubicBezTo>
                        <a:pt x="89011" y="35940"/>
                        <a:pt x="88842" y="35862"/>
                        <a:pt x="88660" y="35771"/>
                      </a:cubicBezTo>
                      <a:cubicBezTo>
                        <a:pt x="87762" y="35342"/>
                        <a:pt x="86838" y="34939"/>
                        <a:pt x="85889" y="34574"/>
                      </a:cubicBezTo>
                      <a:cubicBezTo>
                        <a:pt x="85811" y="34535"/>
                        <a:pt x="85746" y="34509"/>
                        <a:pt x="85668" y="34470"/>
                      </a:cubicBezTo>
                      <a:cubicBezTo>
                        <a:pt x="85512" y="34418"/>
                        <a:pt x="85343" y="34353"/>
                        <a:pt x="85186" y="34301"/>
                      </a:cubicBezTo>
                      <a:cubicBezTo>
                        <a:pt x="84666" y="34093"/>
                        <a:pt x="84133" y="33911"/>
                        <a:pt x="83600" y="33716"/>
                      </a:cubicBezTo>
                      <a:cubicBezTo>
                        <a:pt x="83326" y="33625"/>
                        <a:pt x="83066" y="33534"/>
                        <a:pt x="82793" y="33443"/>
                      </a:cubicBezTo>
                      <a:cubicBezTo>
                        <a:pt x="82208" y="33248"/>
                        <a:pt x="81609" y="33066"/>
                        <a:pt x="81011" y="32896"/>
                      </a:cubicBezTo>
                      <a:cubicBezTo>
                        <a:pt x="80842" y="32844"/>
                        <a:pt x="80699" y="32792"/>
                        <a:pt x="80543" y="32753"/>
                      </a:cubicBezTo>
                      <a:lnTo>
                        <a:pt x="80374" y="32714"/>
                      </a:lnTo>
                      <a:cubicBezTo>
                        <a:pt x="79970" y="32597"/>
                        <a:pt x="79554" y="32493"/>
                        <a:pt x="79138" y="32389"/>
                      </a:cubicBezTo>
                      <a:cubicBezTo>
                        <a:pt x="78839" y="32298"/>
                        <a:pt x="78527" y="32220"/>
                        <a:pt x="78227" y="32142"/>
                      </a:cubicBezTo>
                      <a:cubicBezTo>
                        <a:pt x="77785" y="32038"/>
                        <a:pt x="77343" y="31947"/>
                        <a:pt x="76914" y="31843"/>
                      </a:cubicBezTo>
                      <a:cubicBezTo>
                        <a:pt x="76641" y="31791"/>
                        <a:pt x="76380" y="31726"/>
                        <a:pt x="76107" y="31661"/>
                      </a:cubicBezTo>
                      <a:lnTo>
                        <a:pt x="75938" y="31635"/>
                      </a:lnTo>
                      <a:cubicBezTo>
                        <a:pt x="75236" y="31492"/>
                        <a:pt x="74533" y="31362"/>
                        <a:pt x="73831" y="31244"/>
                      </a:cubicBezTo>
                      <a:cubicBezTo>
                        <a:pt x="73597" y="31205"/>
                        <a:pt x="73363" y="31166"/>
                        <a:pt x="73128" y="31127"/>
                      </a:cubicBezTo>
                      <a:cubicBezTo>
                        <a:pt x="72725" y="31062"/>
                        <a:pt x="72335" y="30997"/>
                        <a:pt x="71919" y="30945"/>
                      </a:cubicBezTo>
                      <a:lnTo>
                        <a:pt x="71711" y="30906"/>
                      </a:lnTo>
                      <a:cubicBezTo>
                        <a:pt x="71424" y="30867"/>
                        <a:pt x="71125" y="30841"/>
                        <a:pt x="70839" y="30802"/>
                      </a:cubicBezTo>
                      <a:cubicBezTo>
                        <a:pt x="70410" y="30750"/>
                        <a:pt x="69981" y="30698"/>
                        <a:pt x="69538" y="30646"/>
                      </a:cubicBezTo>
                      <a:cubicBezTo>
                        <a:pt x="69239" y="30620"/>
                        <a:pt x="68927" y="30594"/>
                        <a:pt x="68628" y="30555"/>
                      </a:cubicBezTo>
                      <a:cubicBezTo>
                        <a:pt x="68355" y="30529"/>
                        <a:pt x="68082" y="30503"/>
                        <a:pt x="67795" y="30477"/>
                      </a:cubicBezTo>
                      <a:cubicBezTo>
                        <a:pt x="67652" y="30464"/>
                        <a:pt x="67509" y="30464"/>
                        <a:pt x="67366" y="30451"/>
                      </a:cubicBezTo>
                      <a:cubicBezTo>
                        <a:pt x="67054" y="30425"/>
                        <a:pt x="66742" y="30412"/>
                        <a:pt x="66430" y="30386"/>
                      </a:cubicBezTo>
                      <a:cubicBezTo>
                        <a:pt x="66013" y="30360"/>
                        <a:pt x="65597" y="30334"/>
                        <a:pt x="65168" y="30321"/>
                      </a:cubicBezTo>
                      <a:cubicBezTo>
                        <a:pt x="64856" y="30308"/>
                        <a:pt x="64543" y="30295"/>
                        <a:pt x="64218" y="30282"/>
                      </a:cubicBezTo>
                      <a:cubicBezTo>
                        <a:pt x="64023" y="30282"/>
                        <a:pt x="63828" y="30269"/>
                        <a:pt x="63633" y="30256"/>
                      </a:cubicBezTo>
                      <a:lnTo>
                        <a:pt x="62996" y="30256"/>
                      </a:lnTo>
                      <a:cubicBezTo>
                        <a:pt x="62657" y="30256"/>
                        <a:pt x="62306" y="30243"/>
                        <a:pt x="61968" y="30243"/>
                      </a:cubicBezTo>
                      <a:cubicBezTo>
                        <a:pt x="61565" y="30243"/>
                        <a:pt x="61162" y="30243"/>
                        <a:pt x="60758" y="30256"/>
                      </a:cubicBezTo>
                      <a:cubicBezTo>
                        <a:pt x="60420" y="30256"/>
                        <a:pt x="60069" y="30269"/>
                        <a:pt x="59731" y="30269"/>
                      </a:cubicBezTo>
                      <a:cubicBezTo>
                        <a:pt x="59575" y="30269"/>
                        <a:pt x="59432" y="30269"/>
                        <a:pt x="59275" y="30282"/>
                      </a:cubicBezTo>
                      <a:cubicBezTo>
                        <a:pt x="58807" y="30295"/>
                        <a:pt x="58326" y="30321"/>
                        <a:pt x="57858" y="30347"/>
                      </a:cubicBezTo>
                      <a:cubicBezTo>
                        <a:pt x="57064" y="30386"/>
                        <a:pt x="56284" y="30412"/>
                        <a:pt x="55503" y="30438"/>
                      </a:cubicBezTo>
                      <a:cubicBezTo>
                        <a:pt x="55048" y="30451"/>
                        <a:pt x="54606" y="30451"/>
                        <a:pt x="54163" y="30464"/>
                      </a:cubicBezTo>
                      <a:cubicBezTo>
                        <a:pt x="53669" y="30464"/>
                        <a:pt x="53175" y="30477"/>
                        <a:pt x="52681" y="30477"/>
                      </a:cubicBezTo>
                      <a:cubicBezTo>
                        <a:pt x="52225" y="30477"/>
                        <a:pt x="51783" y="30477"/>
                        <a:pt x="51341" y="30464"/>
                      </a:cubicBezTo>
                      <a:cubicBezTo>
                        <a:pt x="50834" y="30464"/>
                        <a:pt x="50339" y="30438"/>
                        <a:pt x="49832" y="30425"/>
                      </a:cubicBezTo>
                      <a:cubicBezTo>
                        <a:pt x="49429" y="30412"/>
                        <a:pt x="49025" y="30399"/>
                        <a:pt x="48635" y="30373"/>
                      </a:cubicBezTo>
                      <a:cubicBezTo>
                        <a:pt x="48115" y="30347"/>
                        <a:pt x="47595" y="30321"/>
                        <a:pt x="47087" y="30295"/>
                      </a:cubicBezTo>
                      <a:cubicBezTo>
                        <a:pt x="46684" y="30269"/>
                        <a:pt x="46294" y="30243"/>
                        <a:pt x="45904" y="30217"/>
                      </a:cubicBezTo>
                      <a:cubicBezTo>
                        <a:pt x="45383" y="30178"/>
                        <a:pt x="44863" y="30126"/>
                        <a:pt x="44343" y="30074"/>
                      </a:cubicBezTo>
                      <a:cubicBezTo>
                        <a:pt x="43966" y="30048"/>
                        <a:pt x="43575" y="30009"/>
                        <a:pt x="43198" y="29970"/>
                      </a:cubicBezTo>
                      <a:cubicBezTo>
                        <a:pt x="42678" y="29905"/>
                        <a:pt x="42144" y="29840"/>
                        <a:pt x="41611" y="29775"/>
                      </a:cubicBezTo>
                      <a:cubicBezTo>
                        <a:pt x="41260" y="29736"/>
                        <a:pt x="40896" y="29697"/>
                        <a:pt x="40532" y="29645"/>
                      </a:cubicBezTo>
                      <a:cubicBezTo>
                        <a:pt x="39946" y="29567"/>
                        <a:pt x="39361" y="29475"/>
                        <a:pt x="38776" y="29371"/>
                      </a:cubicBezTo>
                      <a:cubicBezTo>
                        <a:pt x="38489" y="29332"/>
                        <a:pt x="38203" y="29293"/>
                        <a:pt x="37917" y="29241"/>
                      </a:cubicBezTo>
                      <a:cubicBezTo>
                        <a:pt x="37046" y="29098"/>
                        <a:pt x="36187" y="28942"/>
                        <a:pt x="35342" y="28760"/>
                      </a:cubicBezTo>
                      <a:cubicBezTo>
                        <a:pt x="34899" y="28682"/>
                        <a:pt x="34457" y="28565"/>
                        <a:pt x="34028" y="28474"/>
                      </a:cubicBezTo>
                      <a:cubicBezTo>
                        <a:pt x="33507" y="28357"/>
                        <a:pt x="32974" y="28253"/>
                        <a:pt x="32467" y="28123"/>
                      </a:cubicBezTo>
                      <a:cubicBezTo>
                        <a:pt x="32064" y="28032"/>
                        <a:pt x="31673" y="27915"/>
                        <a:pt x="31270" y="27810"/>
                      </a:cubicBezTo>
                      <a:cubicBezTo>
                        <a:pt x="30776" y="27680"/>
                        <a:pt x="30269" y="27563"/>
                        <a:pt x="29774" y="27420"/>
                      </a:cubicBezTo>
                      <a:cubicBezTo>
                        <a:pt x="29488" y="27342"/>
                        <a:pt x="29215" y="27251"/>
                        <a:pt x="28929" y="27173"/>
                      </a:cubicBezTo>
                      <a:cubicBezTo>
                        <a:pt x="28200" y="26952"/>
                        <a:pt x="27485" y="26731"/>
                        <a:pt x="26770" y="26497"/>
                      </a:cubicBezTo>
                      <a:cubicBezTo>
                        <a:pt x="26444" y="26393"/>
                        <a:pt x="26106" y="26276"/>
                        <a:pt x="25781" y="26159"/>
                      </a:cubicBezTo>
                      <a:cubicBezTo>
                        <a:pt x="25118" y="25924"/>
                        <a:pt x="24454" y="25690"/>
                        <a:pt x="23804" y="25443"/>
                      </a:cubicBezTo>
                      <a:cubicBezTo>
                        <a:pt x="23466" y="25313"/>
                        <a:pt x="23114" y="25183"/>
                        <a:pt x="22763" y="25040"/>
                      </a:cubicBezTo>
                      <a:cubicBezTo>
                        <a:pt x="22490" y="24936"/>
                        <a:pt x="22230" y="24819"/>
                        <a:pt x="21957" y="24715"/>
                      </a:cubicBezTo>
                      <a:cubicBezTo>
                        <a:pt x="21462" y="24507"/>
                        <a:pt x="20981" y="24298"/>
                        <a:pt x="20513" y="24077"/>
                      </a:cubicBezTo>
                      <a:cubicBezTo>
                        <a:pt x="20240" y="23960"/>
                        <a:pt x="19980" y="23843"/>
                        <a:pt x="19706" y="23726"/>
                      </a:cubicBezTo>
                      <a:cubicBezTo>
                        <a:pt x="19225" y="23492"/>
                        <a:pt x="18731" y="23258"/>
                        <a:pt x="18250" y="23011"/>
                      </a:cubicBezTo>
                      <a:cubicBezTo>
                        <a:pt x="18028" y="22894"/>
                        <a:pt x="17794" y="22790"/>
                        <a:pt x="17573" y="22672"/>
                      </a:cubicBezTo>
                      <a:cubicBezTo>
                        <a:pt x="16884" y="22308"/>
                        <a:pt x="16194" y="21944"/>
                        <a:pt x="15531" y="21554"/>
                      </a:cubicBezTo>
                      <a:cubicBezTo>
                        <a:pt x="5255" y="15596"/>
                        <a:pt x="65" y="7779"/>
                        <a:pt x="26" y="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Google Shape;138;p16"/>
                <p:cNvSpPr/>
                <p:nvPr/>
              </p:nvSpPr>
              <p:spPr>
                <a:xfrm>
                  <a:off x="2913821" y="3909833"/>
                  <a:ext cx="1383884" cy="58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10" h="38664" extrusionOk="0">
                      <a:moveTo>
                        <a:pt x="91210" y="0"/>
                      </a:moveTo>
                      <a:lnTo>
                        <a:pt x="91209" y="97"/>
                      </a:lnTo>
                      <a:lnTo>
                        <a:pt x="91209" y="97"/>
                      </a:lnTo>
                      <a:cubicBezTo>
                        <a:pt x="91209" y="65"/>
                        <a:pt x="91210" y="33"/>
                        <a:pt x="91210" y="0"/>
                      </a:cubicBezTo>
                      <a:close/>
                      <a:moveTo>
                        <a:pt x="91209" y="97"/>
                      </a:moveTo>
                      <a:lnTo>
                        <a:pt x="91209" y="97"/>
                      </a:lnTo>
                      <a:cubicBezTo>
                        <a:pt x="91207" y="425"/>
                        <a:pt x="91194" y="733"/>
                        <a:pt x="91171" y="1041"/>
                      </a:cubicBezTo>
                      <a:cubicBezTo>
                        <a:pt x="91157" y="1301"/>
                        <a:pt x="91144" y="1561"/>
                        <a:pt x="91118" y="1821"/>
                      </a:cubicBezTo>
                      <a:cubicBezTo>
                        <a:pt x="91092" y="2082"/>
                        <a:pt x="91066" y="2290"/>
                        <a:pt x="91040" y="2524"/>
                      </a:cubicBezTo>
                      <a:cubicBezTo>
                        <a:pt x="91001" y="2758"/>
                        <a:pt x="90962" y="3044"/>
                        <a:pt x="90910" y="3304"/>
                      </a:cubicBezTo>
                      <a:cubicBezTo>
                        <a:pt x="90871" y="3564"/>
                        <a:pt x="90819" y="3773"/>
                        <a:pt x="90767" y="4007"/>
                      </a:cubicBezTo>
                      <a:cubicBezTo>
                        <a:pt x="90715" y="4241"/>
                        <a:pt x="90650" y="4514"/>
                        <a:pt x="90585" y="4774"/>
                      </a:cubicBezTo>
                      <a:cubicBezTo>
                        <a:pt x="90520" y="5021"/>
                        <a:pt x="90455" y="5242"/>
                        <a:pt x="90377" y="5477"/>
                      </a:cubicBezTo>
                      <a:cubicBezTo>
                        <a:pt x="90312" y="5711"/>
                        <a:pt x="90221" y="5984"/>
                        <a:pt x="90130" y="6231"/>
                      </a:cubicBezTo>
                      <a:cubicBezTo>
                        <a:pt x="90052" y="6478"/>
                        <a:pt x="89974" y="6686"/>
                        <a:pt x="89883" y="6920"/>
                      </a:cubicBezTo>
                      <a:cubicBezTo>
                        <a:pt x="89779" y="7194"/>
                        <a:pt x="89662" y="7454"/>
                        <a:pt x="89545" y="7714"/>
                      </a:cubicBezTo>
                      <a:cubicBezTo>
                        <a:pt x="89440" y="7935"/>
                        <a:pt x="89336" y="8169"/>
                        <a:pt x="89232" y="8390"/>
                      </a:cubicBezTo>
                      <a:cubicBezTo>
                        <a:pt x="89102" y="8650"/>
                        <a:pt x="88972" y="8911"/>
                        <a:pt x="88829" y="9171"/>
                      </a:cubicBezTo>
                      <a:cubicBezTo>
                        <a:pt x="88712" y="9392"/>
                        <a:pt x="88595" y="9613"/>
                        <a:pt x="88465" y="9821"/>
                      </a:cubicBezTo>
                      <a:cubicBezTo>
                        <a:pt x="88283" y="10146"/>
                        <a:pt x="88088" y="10458"/>
                        <a:pt x="87893" y="10758"/>
                      </a:cubicBezTo>
                      <a:cubicBezTo>
                        <a:pt x="87776" y="10953"/>
                        <a:pt x="87658" y="11135"/>
                        <a:pt x="87528" y="11317"/>
                      </a:cubicBezTo>
                      <a:cubicBezTo>
                        <a:pt x="87294" y="11681"/>
                        <a:pt x="87034" y="12019"/>
                        <a:pt x="86761" y="12371"/>
                      </a:cubicBezTo>
                      <a:cubicBezTo>
                        <a:pt x="86657" y="12514"/>
                        <a:pt x="86566" y="12644"/>
                        <a:pt x="86462" y="12787"/>
                      </a:cubicBezTo>
                      <a:cubicBezTo>
                        <a:pt x="86033" y="13320"/>
                        <a:pt x="85577" y="13853"/>
                        <a:pt x="85096" y="14387"/>
                      </a:cubicBezTo>
                      <a:cubicBezTo>
                        <a:pt x="84966" y="14517"/>
                        <a:pt x="84823" y="14660"/>
                        <a:pt x="84693" y="14803"/>
                      </a:cubicBezTo>
                      <a:cubicBezTo>
                        <a:pt x="84316" y="15193"/>
                        <a:pt x="83912" y="15583"/>
                        <a:pt x="83509" y="15974"/>
                      </a:cubicBezTo>
                      <a:cubicBezTo>
                        <a:pt x="83327" y="16156"/>
                        <a:pt x="83132" y="16338"/>
                        <a:pt x="82937" y="16507"/>
                      </a:cubicBezTo>
                      <a:cubicBezTo>
                        <a:pt x="82690" y="16728"/>
                        <a:pt x="82442" y="16949"/>
                        <a:pt x="82195" y="17157"/>
                      </a:cubicBezTo>
                      <a:cubicBezTo>
                        <a:pt x="81935" y="17378"/>
                        <a:pt x="81701" y="17574"/>
                        <a:pt x="81454" y="17782"/>
                      </a:cubicBezTo>
                      <a:cubicBezTo>
                        <a:pt x="81207" y="17977"/>
                        <a:pt x="80921" y="18198"/>
                        <a:pt x="80647" y="18406"/>
                      </a:cubicBezTo>
                      <a:cubicBezTo>
                        <a:pt x="80361" y="18627"/>
                        <a:pt x="80114" y="18809"/>
                        <a:pt x="79841" y="19017"/>
                      </a:cubicBezTo>
                      <a:cubicBezTo>
                        <a:pt x="79568" y="19213"/>
                        <a:pt x="79269" y="19421"/>
                        <a:pt x="78969" y="19629"/>
                      </a:cubicBezTo>
                      <a:cubicBezTo>
                        <a:pt x="78683" y="19824"/>
                        <a:pt x="78410" y="20019"/>
                        <a:pt x="78124" y="20201"/>
                      </a:cubicBezTo>
                      <a:cubicBezTo>
                        <a:pt x="77825" y="20396"/>
                        <a:pt x="77500" y="20604"/>
                        <a:pt x="77187" y="20799"/>
                      </a:cubicBezTo>
                      <a:cubicBezTo>
                        <a:pt x="76771" y="21060"/>
                        <a:pt x="76355" y="21320"/>
                        <a:pt x="75913" y="21580"/>
                      </a:cubicBezTo>
                      <a:cubicBezTo>
                        <a:pt x="75119" y="22035"/>
                        <a:pt x="74287" y="22477"/>
                        <a:pt x="73454" y="22907"/>
                      </a:cubicBezTo>
                      <a:cubicBezTo>
                        <a:pt x="73220" y="23024"/>
                        <a:pt x="72986" y="23141"/>
                        <a:pt x="72739" y="23258"/>
                      </a:cubicBezTo>
                      <a:cubicBezTo>
                        <a:pt x="72075" y="23596"/>
                        <a:pt x="71399" y="23908"/>
                        <a:pt x="70710" y="24220"/>
                      </a:cubicBezTo>
                      <a:cubicBezTo>
                        <a:pt x="70501" y="24312"/>
                        <a:pt x="70306" y="24403"/>
                        <a:pt x="70098" y="24494"/>
                      </a:cubicBezTo>
                      <a:cubicBezTo>
                        <a:pt x="69240" y="24871"/>
                        <a:pt x="68355" y="25222"/>
                        <a:pt x="67445" y="25573"/>
                      </a:cubicBezTo>
                      <a:cubicBezTo>
                        <a:pt x="67237" y="25638"/>
                        <a:pt x="67041" y="25716"/>
                        <a:pt x="66833" y="25781"/>
                      </a:cubicBezTo>
                      <a:cubicBezTo>
                        <a:pt x="66105" y="26055"/>
                        <a:pt x="65364" y="26315"/>
                        <a:pt x="64609" y="26562"/>
                      </a:cubicBezTo>
                      <a:cubicBezTo>
                        <a:pt x="64310" y="26666"/>
                        <a:pt x="63998" y="26757"/>
                        <a:pt x="63699" y="26861"/>
                      </a:cubicBezTo>
                      <a:cubicBezTo>
                        <a:pt x="63295" y="26978"/>
                        <a:pt x="62879" y="27108"/>
                        <a:pt x="62463" y="27225"/>
                      </a:cubicBezTo>
                      <a:cubicBezTo>
                        <a:pt x="62099" y="27329"/>
                        <a:pt x="61721" y="27446"/>
                        <a:pt x="61357" y="27550"/>
                      </a:cubicBezTo>
                      <a:cubicBezTo>
                        <a:pt x="60941" y="27667"/>
                        <a:pt x="60512" y="27772"/>
                        <a:pt x="60095" y="27889"/>
                      </a:cubicBezTo>
                      <a:cubicBezTo>
                        <a:pt x="59718" y="27980"/>
                        <a:pt x="59341" y="28084"/>
                        <a:pt x="58951" y="28175"/>
                      </a:cubicBezTo>
                      <a:cubicBezTo>
                        <a:pt x="58535" y="28279"/>
                        <a:pt x="58092" y="28370"/>
                        <a:pt x="57663" y="28461"/>
                      </a:cubicBezTo>
                      <a:cubicBezTo>
                        <a:pt x="57286" y="28552"/>
                        <a:pt x="56909" y="28630"/>
                        <a:pt x="56531" y="28721"/>
                      </a:cubicBezTo>
                      <a:cubicBezTo>
                        <a:pt x="56089" y="28812"/>
                        <a:pt x="55660" y="28890"/>
                        <a:pt x="55218" y="28968"/>
                      </a:cubicBezTo>
                      <a:cubicBezTo>
                        <a:pt x="54853" y="29046"/>
                        <a:pt x="54489" y="29111"/>
                        <a:pt x="54125" y="29176"/>
                      </a:cubicBezTo>
                      <a:cubicBezTo>
                        <a:pt x="53136" y="29345"/>
                        <a:pt x="52148" y="29515"/>
                        <a:pt x="51146" y="29658"/>
                      </a:cubicBezTo>
                      <a:cubicBezTo>
                        <a:pt x="50990" y="29671"/>
                        <a:pt x="50834" y="29697"/>
                        <a:pt x="50678" y="29710"/>
                      </a:cubicBezTo>
                      <a:cubicBezTo>
                        <a:pt x="49819" y="29827"/>
                        <a:pt x="48961" y="29931"/>
                        <a:pt x="48089" y="30022"/>
                      </a:cubicBezTo>
                      <a:cubicBezTo>
                        <a:pt x="47751" y="30061"/>
                        <a:pt x="47413" y="30087"/>
                        <a:pt x="47088" y="30113"/>
                      </a:cubicBezTo>
                      <a:cubicBezTo>
                        <a:pt x="46529" y="30165"/>
                        <a:pt x="45969" y="30217"/>
                        <a:pt x="45397" y="30256"/>
                      </a:cubicBezTo>
                      <a:cubicBezTo>
                        <a:pt x="45046" y="30282"/>
                        <a:pt x="44695" y="30308"/>
                        <a:pt x="44343" y="30334"/>
                      </a:cubicBezTo>
                      <a:cubicBezTo>
                        <a:pt x="43745" y="30373"/>
                        <a:pt x="43160" y="30399"/>
                        <a:pt x="42574" y="30425"/>
                      </a:cubicBezTo>
                      <a:cubicBezTo>
                        <a:pt x="42249" y="30438"/>
                        <a:pt x="41924" y="30451"/>
                        <a:pt x="41599" y="30464"/>
                      </a:cubicBezTo>
                      <a:cubicBezTo>
                        <a:pt x="40649" y="30490"/>
                        <a:pt x="39713" y="30516"/>
                        <a:pt x="38763" y="30516"/>
                      </a:cubicBezTo>
                      <a:cubicBezTo>
                        <a:pt x="37957" y="30516"/>
                        <a:pt x="37150" y="30503"/>
                        <a:pt x="36344" y="30477"/>
                      </a:cubicBezTo>
                      <a:cubicBezTo>
                        <a:pt x="35862" y="30464"/>
                        <a:pt x="35368" y="30438"/>
                        <a:pt x="34887" y="30425"/>
                      </a:cubicBezTo>
                      <a:cubicBezTo>
                        <a:pt x="34523" y="30412"/>
                        <a:pt x="34158" y="30399"/>
                        <a:pt x="33807" y="30373"/>
                      </a:cubicBezTo>
                      <a:cubicBezTo>
                        <a:pt x="33287" y="30347"/>
                        <a:pt x="32767" y="30308"/>
                        <a:pt x="32246" y="30269"/>
                      </a:cubicBezTo>
                      <a:cubicBezTo>
                        <a:pt x="31921" y="30243"/>
                        <a:pt x="31596" y="30230"/>
                        <a:pt x="31258" y="30204"/>
                      </a:cubicBezTo>
                      <a:cubicBezTo>
                        <a:pt x="30646" y="30152"/>
                        <a:pt x="30022" y="30087"/>
                        <a:pt x="29411" y="30022"/>
                      </a:cubicBezTo>
                      <a:cubicBezTo>
                        <a:pt x="29189" y="29996"/>
                        <a:pt x="28955" y="29983"/>
                        <a:pt x="28734" y="29957"/>
                      </a:cubicBezTo>
                      <a:cubicBezTo>
                        <a:pt x="27902" y="29866"/>
                        <a:pt x="27056" y="29749"/>
                        <a:pt x="26224" y="29632"/>
                      </a:cubicBezTo>
                      <a:lnTo>
                        <a:pt x="25925" y="29580"/>
                      </a:lnTo>
                      <a:cubicBezTo>
                        <a:pt x="25183" y="29476"/>
                        <a:pt x="24429" y="29358"/>
                        <a:pt x="23687" y="29228"/>
                      </a:cubicBezTo>
                      <a:cubicBezTo>
                        <a:pt x="23388" y="29176"/>
                        <a:pt x="23102" y="29124"/>
                        <a:pt x="22816" y="29072"/>
                      </a:cubicBezTo>
                      <a:cubicBezTo>
                        <a:pt x="22269" y="28968"/>
                        <a:pt x="21723" y="28864"/>
                        <a:pt x="21177" y="28760"/>
                      </a:cubicBezTo>
                      <a:cubicBezTo>
                        <a:pt x="20904" y="28708"/>
                        <a:pt x="20644" y="28643"/>
                        <a:pt x="20370" y="28578"/>
                      </a:cubicBezTo>
                      <a:cubicBezTo>
                        <a:pt x="19772" y="28448"/>
                        <a:pt x="19161" y="28318"/>
                        <a:pt x="18562" y="28175"/>
                      </a:cubicBezTo>
                      <a:cubicBezTo>
                        <a:pt x="18237" y="28097"/>
                        <a:pt x="17912" y="28006"/>
                        <a:pt x="17600" y="27928"/>
                      </a:cubicBezTo>
                      <a:cubicBezTo>
                        <a:pt x="17053" y="27798"/>
                        <a:pt x="16507" y="27654"/>
                        <a:pt x="15974" y="27498"/>
                      </a:cubicBezTo>
                      <a:cubicBezTo>
                        <a:pt x="15675" y="27420"/>
                        <a:pt x="15375" y="27342"/>
                        <a:pt x="15076" y="27251"/>
                      </a:cubicBezTo>
                      <a:cubicBezTo>
                        <a:pt x="14257" y="27004"/>
                        <a:pt x="13450" y="26757"/>
                        <a:pt x="12657" y="26497"/>
                      </a:cubicBezTo>
                      <a:cubicBezTo>
                        <a:pt x="12488" y="26445"/>
                        <a:pt x="12332" y="26393"/>
                        <a:pt x="12163" y="26328"/>
                      </a:cubicBezTo>
                      <a:cubicBezTo>
                        <a:pt x="11226" y="26016"/>
                        <a:pt x="10303" y="25677"/>
                        <a:pt x="9405" y="25326"/>
                      </a:cubicBezTo>
                      <a:cubicBezTo>
                        <a:pt x="9028" y="25183"/>
                        <a:pt x="8651" y="25027"/>
                        <a:pt x="8273" y="24871"/>
                      </a:cubicBezTo>
                      <a:cubicBezTo>
                        <a:pt x="7987" y="24754"/>
                        <a:pt x="7688" y="24637"/>
                        <a:pt x="7402" y="24507"/>
                      </a:cubicBezTo>
                      <a:cubicBezTo>
                        <a:pt x="6986" y="24338"/>
                        <a:pt x="6582" y="24142"/>
                        <a:pt x="6179" y="23960"/>
                      </a:cubicBezTo>
                      <a:cubicBezTo>
                        <a:pt x="5906" y="23843"/>
                        <a:pt x="5633" y="23713"/>
                        <a:pt x="5373" y="23596"/>
                      </a:cubicBezTo>
                      <a:cubicBezTo>
                        <a:pt x="4930" y="23388"/>
                        <a:pt x="4488" y="23167"/>
                        <a:pt x="4059" y="22946"/>
                      </a:cubicBezTo>
                      <a:cubicBezTo>
                        <a:pt x="3838" y="22829"/>
                        <a:pt x="3617" y="22725"/>
                        <a:pt x="3409" y="22621"/>
                      </a:cubicBezTo>
                      <a:cubicBezTo>
                        <a:pt x="2758" y="22282"/>
                        <a:pt x="2134" y="21931"/>
                        <a:pt x="1509" y="21580"/>
                      </a:cubicBezTo>
                      <a:cubicBezTo>
                        <a:pt x="508" y="21008"/>
                        <a:pt x="27" y="20253"/>
                        <a:pt x="27" y="19499"/>
                      </a:cubicBezTo>
                      <a:lnTo>
                        <a:pt x="1" y="27680"/>
                      </a:lnTo>
                      <a:cubicBezTo>
                        <a:pt x="1" y="28422"/>
                        <a:pt x="482" y="29176"/>
                        <a:pt x="1483" y="29749"/>
                      </a:cubicBezTo>
                      <a:cubicBezTo>
                        <a:pt x="2108" y="30100"/>
                        <a:pt x="2732" y="30451"/>
                        <a:pt x="3383" y="30789"/>
                      </a:cubicBezTo>
                      <a:cubicBezTo>
                        <a:pt x="3591" y="30893"/>
                        <a:pt x="3812" y="31010"/>
                        <a:pt x="4033" y="31114"/>
                      </a:cubicBezTo>
                      <a:cubicBezTo>
                        <a:pt x="4462" y="31336"/>
                        <a:pt x="4904" y="31557"/>
                        <a:pt x="5347" y="31765"/>
                      </a:cubicBezTo>
                      <a:cubicBezTo>
                        <a:pt x="5620" y="31895"/>
                        <a:pt x="5880" y="32012"/>
                        <a:pt x="6153" y="32129"/>
                      </a:cubicBezTo>
                      <a:cubicBezTo>
                        <a:pt x="6556" y="32311"/>
                        <a:pt x="6960" y="32506"/>
                        <a:pt x="7376" y="32675"/>
                      </a:cubicBezTo>
                      <a:cubicBezTo>
                        <a:pt x="7662" y="32805"/>
                        <a:pt x="7961" y="32923"/>
                        <a:pt x="8247" y="33040"/>
                      </a:cubicBezTo>
                      <a:cubicBezTo>
                        <a:pt x="8547" y="33157"/>
                        <a:pt x="8833" y="33287"/>
                        <a:pt x="9132" y="33404"/>
                      </a:cubicBezTo>
                      <a:cubicBezTo>
                        <a:pt x="9210" y="33430"/>
                        <a:pt x="9288" y="33456"/>
                        <a:pt x="9379" y="33495"/>
                      </a:cubicBezTo>
                      <a:cubicBezTo>
                        <a:pt x="10290" y="33846"/>
                        <a:pt x="11213" y="34184"/>
                        <a:pt x="12137" y="34496"/>
                      </a:cubicBezTo>
                      <a:cubicBezTo>
                        <a:pt x="12306" y="34548"/>
                        <a:pt x="12462" y="34600"/>
                        <a:pt x="12631" y="34666"/>
                      </a:cubicBezTo>
                      <a:cubicBezTo>
                        <a:pt x="13424" y="34926"/>
                        <a:pt x="14244" y="35173"/>
                        <a:pt x="15050" y="35420"/>
                      </a:cubicBezTo>
                      <a:cubicBezTo>
                        <a:pt x="15193" y="35459"/>
                        <a:pt x="15336" y="35498"/>
                        <a:pt x="15480" y="35550"/>
                      </a:cubicBezTo>
                      <a:cubicBezTo>
                        <a:pt x="15623" y="35589"/>
                        <a:pt x="15805" y="35628"/>
                        <a:pt x="15961" y="35667"/>
                      </a:cubicBezTo>
                      <a:cubicBezTo>
                        <a:pt x="16494" y="35823"/>
                        <a:pt x="17027" y="35966"/>
                        <a:pt x="17574" y="36096"/>
                      </a:cubicBezTo>
                      <a:lnTo>
                        <a:pt x="18549" y="36344"/>
                      </a:lnTo>
                      <a:cubicBezTo>
                        <a:pt x="19148" y="36487"/>
                        <a:pt x="19746" y="36617"/>
                        <a:pt x="20357" y="36747"/>
                      </a:cubicBezTo>
                      <a:cubicBezTo>
                        <a:pt x="20565" y="36799"/>
                        <a:pt x="20787" y="36851"/>
                        <a:pt x="21008" y="36890"/>
                      </a:cubicBezTo>
                      <a:lnTo>
                        <a:pt x="21164" y="36929"/>
                      </a:lnTo>
                      <a:cubicBezTo>
                        <a:pt x="21697" y="37033"/>
                        <a:pt x="22243" y="37137"/>
                        <a:pt x="22790" y="37241"/>
                      </a:cubicBezTo>
                      <a:cubicBezTo>
                        <a:pt x="23089" y="37293"/>
                        <a:pt x="23375" y="37345"/>
                        <a:pt x="23674" y="37397"/>
                      </a:cubicBezTo>
                      <a:cubicBezTo>
                        <a:pt x="24403" y="37527"/>
                        <a:pt x="25131" y="37631"/>
                        <a:pt x="25873" y="37748"/>
                      </a:cubicBezTo>
                      <a:cubicBezTo>
                        <a:pt x="25977" y="37761"/>
                        <a:pt x="26094" y="37774"/>
                        <a:pt x="26198" y="37800"/>
                      </a:cubicBezTo>
                      <a:lnTo>
                        <a:pt x="26211" y="37800"/>
                      </a:lnTo>
                      <a:cubicBezTo>
                        <a:pt x="27043" y="37917"/>
                        <a:pt x="27876" y="38021"/>
                        <a:pt x="28721" y="38126"/>
                      </a:cubicBezTo>
                      <a:cubicBezTo>
                        <a:pt x="28942" y="38139"/>
                        <a:pt x="29163" y="38165"/>
                        <a:pt x="29398" y="38191"/>
                      </a:cubicBezTo>
                      <a:cubicBezTo>
                        <a:pt x="30009" y="38256"/>
                        <a:pt x="30633" y="38308"/>
                        <a:pt x="31245" y="38360"/>
                      </a:cubicBezTo>
                      <a:lnTo>
                        <a:pt x="31297" y="38360"/>
                      </a:lnTo>
                      <a:cubicBezTo>
                        <a:pt x="31609" y="38386"/>
                        <a:pt x="31921" y="38412"/>
                        <a:pt x="32233" y="38425"/>
                      </a:cubicBezTo>
                      <a:cubicBezTo>
                        <a:pt x="32754" y="38464"/>
                        <a:pt x="33274" y="38503"/>
                        <a:pt x="33794" y="38542"/>
                      </a:cubicBezTo>
                      <a:cubicBezTo>
                        <a:pt x="34145" y="38555"/>
                        <a:pt x="34510" y="38568"/>
                        <a:pt x="34874" y="38581"/>
                      </a:cubicBezTo>
                      <a:cubicBezTo>
                        <a:pt x="35368" y="38607"/>
                        <a:pt x="35849" y="38620"/>
                        <a:pt x="36344" y="38633"/>
                      </a:cubicBezTo>
                      <a:lnTo>
                        <a:pt x="36448" y="38633"/>
                      </a:lnTo>
                      <a:cubicBezTo>
                        <a:pt x="37010" y="38652"/>
                        <a:pt x="37571" y="38664"/>
                        <a:pt x="38133" y="38664"/>
                      </a:cubicBezTo>
                      <a:cubicBezTo>
                        <a:pt x="38339" y="38664"/>
                        <a:pt x="38544" y="38662"/>
                        <a:pt x="38750" y="38659"/>
                      </a:cubicBezTo>
                      <a:cubicBezTo>
                        <a:pt x="39700" y="38659"/>
                        <a:pt x="40649" y="38646"/>
                        <a:pt x="41586" y="38620"/>
                      </a:cubicBezTo>
                      <a:lnTo>
                        <a:pt x="41846" y="38620"/>
                      </a:lnTo>
                      <a:cubicBezTo>
                        <a:pt x="42080" y="38607"/>
                        <a:pt x="42314" y="38594"/>
                        <a:pt x="42561" y="38581"/>
                      </a:cubicBezTo>
                      <a:cubicBezTo>
                        <a:pt x="43147" y="38555"/>
                        <a:pt x="43732" y="38529"/>
                        <a:pt x="44317" y="38490"/>
                      </a:cubicBezTo>
                      <a:cubicBezTo>
                        <a:pt x="44681" y="38464"/>
                        <a:pt x="45033" y="38451"/>
                        <a:pt x="45397" y="38412"/>
                      </a:cubicBezTo>
                      <a:cubicBezTo>
                        <a:pt x="45956" y="38373"/>
                        <a:pt x="46516" y="38334"/>
                        <a:pt x="47075" y="38282"/>
                      </a:cubicBezTo>
                      <a:cubicBezTo>
                        <a:pt x="47270" y="38269"/>
                        <a:pt x="47465" y="38256"/>
                        <a:pt x="47660" y="38230"/>
                      </a:cubicBezTo>
                      <a:cubicBezTo>
                        <a:pt x="47790" y="38217"/>
                        <a:pt x="47933" y="38191"/>
                        <a:pt x="48076" y="38178"/>
                      </a:cubicBezTo>
                      <a:cubicBezTo>
                        <a:pt x="48948" y="38087"/>
                        <a:pt x="49806" y="37982"/>
                        <a:pt x="50665" y="37878"/>
                      </a:cubicBezTo>
                      <a:cubicBezTo>
                        <a:pt x="50821" y="37852"/>
                        <a:pt x="50977" y="37839"/>
                        <a:pt x="51133" y="37813"/>
                      </a:cubicBezTo>
                      <a:cubicBezTo>
                        <a:pt x="52135" y="37670"/>
                        <a:pt x="53123" y="37514"/>
                        <a:pt x="54112" y="37345"/>
                      </a:cubicBezTo>
                      <a:cubicBezTo>
                        <a:pt x="54203" y="37319"/>
                        <a:pt x="54294" y="37306"/>
                        <a:pt x="54385" y="37293"/>
                      </a:cubicBezTo>
                      <a:cubicBezTo>
                        <a:pt x="54658" y="37241"/>
                        <a:pt x="54931" y="37189"/>
                        <a:pt x="55205" y="37137"/>
                      </a:cubicBezTo>
                      <a:cubicBezTo>
                        <a:pt x="55634" y="37046"/>
                        <a:pt x="56076" y="36968"/>
                        <a:pt x="56518" y="36877"/>
                      </a:cubicBezTo>
                      <a:cubicBezTo>
                        <a:pt x="56896" y="36799"/>
                        <a:pt x="57273" y="36708"/>
                        <a:pt x="57650" y="36630"/>
                      </a:cubicBezTo>
                      <a:cubicBezTo>
                        <a:pt x="58079" y="36526"/>
                        <a:pt x="58509" y="36435"/>
                        <a:pt x="58938" y="36330"/>
                      </a:cubicBezTo>
                      <a:cubicBezTo>
                        <a:pt x="59315" y="36239"/>
                        <a:pt x="59692" y="36135"/>
                        <a:pt x="60082" y="36044"/>
                      </a:cubicBezTo>
                      <a:cubicBezTo>
                        <a:pt x="60499" y="35940"/>
                        <a:pt x="60915" y="35823"/>
                        <a:pt x="61344" y="35706"/>
                      </a:cubicBezTo>
                      <a:cubicBezTo>
                        <a:pt x="61708" y="35602"/>
                        <a:pt x="62086" y="35498"/>
                        <a:pt x="62450" y="35381"/>
                      </a:cubicBezTo>
                      <a:cubicBezTo>
                        <a:pt x="62866" y="35264"/>
                        <a:pt x="63282" y="35147"/>
                        <a:pt x="63686" y="35017"/>
                      </a:cubicBezTo>
                      <a:cubicBezTo>
                        <a:pt x="63842" y="34965"/>
                        <a:pt x="63998" y="34926"/>
                        <a:pt x="64154" y="34874"/>
                      </a:cubicBezTo>
                      <a:cubicBezTo>
                        <a:pt x="64310" y="34822"/>
                        <a:pt x="64440" y="34770"/>
                        <a:pt x="64596" y="34718"/>
                      </a:cubicBezTo>
                      <a:cubicBezTo>
                        <a:pt x="65351" y="34470"/>
                        <a:pt x="66092" y="34210"/>
                        <a:pt x="66820" y="33937"/>
                      </a:cubicBezTo>
                      <a:cubicBezTo>
                        <a:pt x="67028" y="33872"/>
                        <a:pt x="67224" y="33794"/>
                        <a:pt x="67432" y="33729"/>
                      </a:cubicBezTo>
                      <a:cubicBezTo>
                        <a:pt x="68329" y="33378"/>
                        <a:pt x="69214" y="33027"/>
                        <a:pt x="70085" y="32649"/>
                      </a:cubicBezTo>
                      <a:cubicBezTo>
                        <a:pt x="70293" y="32558"/>
                        <a:pt x="70488" y="32467"/>
                        <a:pt x="70684" y="32376"/>
                      </a:cubicBezTo>
                      <a:cubicBezTo>
                        <a:pt x="71373" y="32064"/>
                        <a:pt x="72062" y="31752"/>
                        <a:pt x="72726" y="31414"/>
                      </a:cubicBezTo>
                      <a:cubicBezTo>
                        <a:pt x="72973" y="31297"/>
                        <a:pt x="73207" y="31180"/>
                        <a:pt x="73441" y="31062"/>
                      </a:cubicBezTo>
                      <a:cubicBezTo>
                        <a:pt x="74274" y="30633"/>
                        <a:pt x="75106" y="30191"/>
                        <a:pt x="75900" y="29736"/>
                      </a:cubicBezTo>
                      <a:cubicBezTo>
                        <a:pt x="76147" y="29593"/>
                        <a:pt x="76381" y="29450"/>
                        <a:pt x="76615" y="29306"/>
                      </a:cubicBezTo>
                      <a:cubicBezTo>
                        <a:pt x="76810" y="29189"/>
                        <a:pt x="76992" y="29072"/>
                        <a:pt x="77174" y="28955"/>
                      </a:cubicBezTo>
                      <a:cubicBezTo>
                        <a:pt x="77487" y="28760"/>
                        <a:pt x="77799" y="28565"/>
                        <a:pt x="78111" y="28357"/>
                      </a:cubicBezTo>
                      <a:cubicBezTo>
                        <a:pt x="78410" y="28162"/>
                        <a:pt x="78683" y="27980"/>
                        <a:pt x="78956" y="27785"/>
                      </a:cubicBezTo>
                      <a:cubicBezTo>
                        <a:pt x="79243" y="27589"/>
                        <a:pt x="79542" y="27368"/>
                        <a:pt x="79828" y="27160"/>
                      </a:cubicBezTo>
                      <a:cubicBezTo>
                        <a:pt x="80114" y="26965"/>
                        <a:pt x="80361" y="26770"/>
                        <a:pt x="80621" y="26562"/>
                      </a:cubicBezTo>
                      <a:cubicBezTo>
                        <a:pt x="80882" y="26367"/>
                        <a:pt x="81168" y="26146"/>
                        <a:pt x="81441" y="25937"/>
                      </a:cubicBezTo>
                      <a:cubicBezTo>
                        <a:pt x="81701" y="25716"/>
                        <a:pt x="81922" y="25521"/>
                        <a:pt x="82169" y="25313"/>
                      </a:cubicBezTo>
                      <a:cubicBezTo>
                        <a:pt x="82429" y="25118"/>
                        <a:pt x="82677" y="24884"/>
                        <a:pt x="82924" y="24663"/>
                      </a:cubicBezTo>
                      <a:cubicBezTo>
                        <a:pt x="83015" y="24585"/>
                        <a:pt x="83132" y="24494"/>
                        <a:pt x="83223" y="24403"/>
                      </a:cubicBezTo>
                      <a:cubicBezTo>
                        <a:pt x="83327" y="24312"/>
                        <a:pt x="83405" y="24220"/>
                        <a:pt x="83496" y="24129"/>
                      </a:cubicBezTo>
                      <a:cubicBezTo>
                        <a:pt x="83899" y="23739"/>
                        <a:pt x="84290" y="23349"/>
                        <a:pt x="84667" y="22959"/>
                      </a:cubicBezTo>
                      <a:cubicBezTo>
                        <a:pt x="84810" y="22816"/>
                        <a:pt x="84940" y="22673"/>
                        <a:pt x="85070" y="22529"/>
                      </a:cubicBezTo>
                      <a:cubicBezTo>
                        <a:pt x="85564" y="22009"/>
                        <a:pt x="86020" y="21476"/>
                        <a:pt x="86449" y="20943"/>
                      </a:cubicBezTo>
                      <a:lnTo>
                        <a:pt x="86488" y="20891"/>
                      </a:lnTo>
                      <a:cubicBezTo>
                        <a:pt x="86579" y="20760"/>
                        <a:pt x="86657" y="20643"/>
                        <a:pt x="86748" y="20526"/>
                      </a:cubicBezTo>
                      <a:cubicBezTo>
                        <a:pt x="87008" y="20175"/>
                        <a:pt x="87268" y="19824"/>
                        <a:pt x="87515" y="19473"/>
                      </a:cubicBezTo>
                      <a:cubicBezTo>
                        <a:pt x="87645" y="19291"/>
                        <a:pt x="87750" y="19095"/>
                        <a:pt x="87880" y="18913"/>
                      </a:cubicBezTo>
                      <a:cubicBezTo>
                        <a:pt x="88075" y="18601"/>
                        <a:pt x="88270" y="18289"/>
                        <a:pt x="88452" y="17977"/>
                      </a:cubicBezTo>
                      <a:cubicBezTo>
                        <a:pt x="88504" y="17899"/>
                        <a:pt x="88556" y="17834"/>
                        <a:pt x="88595" y="17756"/>
                      </a:cubicBezTo>
                      <a:cubicBezTo>
                        <a:pt x="88673" y="17613"/>
                        <a:pt x="88738" y="17470"/>
                        <a:pt x="88816" y="17326"/>
                      </a:cubicBezTo>
                      <a:cubicBezTo>
                        <a:pt x="88946" y="17066"/>
                        <a:pt x="89089" y="16806"/>
                        <a:pt x="89219" y="16546"/>
                      </a:cubicBezTo>
                      <a:cubicBezTo>
                        <a:pt x="89323" y="16325"/>
                        <a:pt x="89427" y="16091"/>
                        <a:pt x="89532" y="15870"/>
                      </a:cubicBezTo>
                      <a:cubicBezTo>
                        <a:pt x="89649" y="15609"/>
                        <a:pt x="89753" y="15349"/>
                        <a:pt x="89857" y="15076"/>
                      </a:cubicBezTo>
                      <a:cubicBezTo>
                        <a:pt x="89909" y="14972"/>
                        <a:pt x="89961" y="14868"/>
                        <a:pt x="90000" y="14751"/>
                      </a:cubicBezTo>
                      <a:cubicBezTo>
                        <a:pt x="90039" y="14634"/>
                        <a:pt x="90078" y="14504"/>
                        <a:pt x="90117" y="14374"/>
                      </a:cubicBezTo>
                      <a:cubicBezTo>
                        <a:pt x="90208" y="14127"/>
                        <a:pt x="90286" y="13879"/>
                        <a:pt x="90364" y="13632"/>
                      </a:cubicBezTo>
                      <a:cubicBezTo>
                        <a:pt x="90442" y="13372"/>
                        <a:pt x="90507" y="13138"/>
                        <a:pt x="90572" y="12917"/>
                      </a:cubicBezTo>
                      <a:cubicBezTo>
                        <a:pt x="90637" y="12670"/>
                        <a:pt x="90702" y="12410"/>
                        <a:pt x="90754" y="12162"/>
                      </a:cubicBezTo>
                      <a:cubicBezTo>
                        <a:pt x="90780" y="12032"/>
                        <a:pt x="90819" y="11915"/>
                        <a:pt x="90845" y="11798"/>
                      </a:cubicBezTo>
                      <a:cubicBezTo>
                        <a:pt x="90871" y="11668"/>
                        <a:pt x="90871" y="11564"/>
                        <a:pt x="90897" y="11447"/>
                      </a:cubicBezTo>
                      <a:cubicBezTo>
                        <a:pt x="90949" y="11200"/>
                        <a:pt x="90988" y="10940"/>
                        <a:pt x="91014" y="10680"/>
                      </a:cubicBezTo>
                      <a:cubicBezTo>
                        <a:pt x="91053" y="10419"/>
                        <a:pt x="91079" y="10211"/>
                        <a:pt x="91105" y="9977"/>
                      </a:cubicBezTo>
                      <a:cubicBezTo>
                        <a:pt x="91118" y="9730"/>
                        <a:pt x="91144" y="9457"/>
                        <a:pt x="91157" y="9197"/>
                      </a:cubicBezTo>
                      <a:cubicBezTo>
                        <a:pt x="91157" y="9054"/>
                        <a:pt x="91184" y="8924"/>
                        <a:pt x="91184" y="8794"/>
                      </a:cubicBezTo>
                      <a:cubicBezTo>
                        <a:pt x="91197" y="8585"/>
                        <a:pt x="91197" y="8377"/>
                        <a:pt x="91184" y="8169"/>
                      </a:cubicBezTo>
                      <a:lnTo>
                        <a:pt x="91209" y="97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Google Shape;139;p16"/>
                <p:cNvSpPr/>
                <p:nvPr/>
              </p:nvSpPr>
              <p:spPr>
                <a:xfrm>
                  <a:off x="2560000" y="1874379"/>
                  <a:ext cx="4330823" cy="251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439" h="165484" extrusionOk="0">
                      <a:moveTo>
                        <a:pt x="137855" y="1"/>
                      </a:moveTo>
                      <a:cubicBezTo>
                        <a:pt x="124405" y="1"/>
                        <a:pt x="110929" y="2993"/>
                        <a:pt x="100705" y="8937"/>
                      </a:cubicBezTo>
                      <a:cubicBezTo>
                        <a:pt x="90482" y="14869"/>
                        <a:pt x="85370" y="22686"/>
                        <a:pt x="85422" y="30478"/>
                      </a:cubicBezTo>
                      <a:cubicBezTo>
                        <a:pt x="85461" y="38269"/>
                        <a:pt x="90651" y="46087"/>
                        <a:pt x="100953" y="52031"/>
                      </a:cubicBezTo>
                      <a:cubicBezTo>
                        <a:pt x="106715" y="55361"/>
                        <a:pt x="113518" y="57781"/>
                        <a:pt x="120750" y="59237"/>
                      </a:cubicBezTo>
                      <a:cubicBezTo>
                        <a:pt x="126366" y="60383"/>
                        <a:pt x="132247" y="60949"/>
                        <a:pt x="138298" y="60949"/>
                      </a:cubicBezTo>
                      <a:cubicBezTo>
                        <a:pt x="139942" y="60949"/>
                        <a:pt x="141599" y="60908"/>
                        <a:pt x="143266" y="60824"/>
                      </a:cubicBezTo>
                      <a:cubicBezTo>
                        <a:pt x="144584" y="60751"/>
                        <a:pt x="145903" y="60714"/>
                        <a:pt x="147221" y="60714"/>
                      </a:cubicBezTo>
                      <a:cubicBezTo>
                        <a:pt x="151963" y="60714"/>
                        <a:pt x="156695" y="61189"/>
                        <a:pt x="161347" y="62125"/>
                      </a:cubicBezTo>
                      <a:cubicBezTo>
                        <a:pt x="167018" y="63283"/>
                        <a:pt x="172351" y="65156"/>
                        <a:pt x="177450" y="68083"/>
                      </a:cubicBezTo>
                      <a:cubicBezTo>
                        <a:pt x="185814" y="72908"/>
                        <a:pt x="190002" y="79204"/>
                        <a:pt x="190028" y="85526"/>
                      </a:cubicBezTo>
                      <a:cubicBezTo>
                        <a:pt x="190054" y="91847"/>
                        <a:pt x="185944" y="98143"/>
                        <a:pt x="177645" y="102969"/>
                      </a:cubicBezTo>
                      <a:cubicBezTo>
                        <a:pt x="169346" y="107795"/>
                        <a:pt x="158485" y="110201"/>
                        <a:pt x="147572" y="110201"/>
                      </a:cubicBezTo>
                      <a:cubicBezTo>
                        <a:pt x="136658" y="110188"/>
                        <a:pt x="125784" y="107795"/>
                        <a:pt x="117407" y="102969"/>
                      </a:cubicBezTo>
                      <a:cubicBezTo>
                        <a:pt x="112724" y="100263"/>
                        <a:pt x="109369" y="97102"/>
                        <a:pt x="107300" y="93733"/>
                      </a:cubicBezTo>
                      <a:cubicBezTo>
                        <a:pt x="105232" y="90351"/>
                        <a:pt x="104465" y="86774"/>
                        <a:pt x="105050" y="83015"/>
                      </a:cubicBezTo>
                      <a:cubicBezTo>
                        <a:pt x="105739" y="78697"/>
                        <a:pt x="104842" y="74300"/>
                        <a:pt x="102344" y="70138"/>
                      </a:cubicBezTo>
                      <a:cubicBezTo>
                        <a:pt x="99795" y="65910"/>
                        <a:pt x="95581" y="61917"/>
                        <a:pt x="89740" y="58548"/>
                      </a:cubicBezTo>
                      <a:cubicBezTo>
                        <a:pt x="79438" y="52604"/>
                        <a:pt x="65936" y="49625"/>
                        <a:pt x="52486" y="49625"/>
                      </a:cubicBezTo>
                      <a:cubicBezTo>
                        <a:pt x="39037" y="49625"/>
                        <a:pt x="25561" y="52604"/>
                        <a:pt x="15337" y="58548"/>
                      </a:cubicBezTo>
                      <a:cubicBezTo>
                        <a:pt x="5113" y="64492"/>
                        <a:pt x="1" y="72310"/>
                        <a:pt x="53" y="80102"/>
                      </a:cubicBezTo>
                      <a:cubicBezTo>
                        <a:pt x="92" y="87880"/>
                        <a:pt x="5282" y="95698"/>
                        <a:pt x="15584" y="101629"/>
                      </a:cubicBezTo>
                      <a:cubicBezTo>
                        <a:pt x="21359" y="104959"/>
                        <a:pt x="28188" y="107378"/>
                        <a:pt x="35382" y="108835"/>
                      </a:cubicBezTo>
                      <a:cubicBezTo>
                        <a:pt x="41034" y="109978"/>
                        <a:pt x="46943" y="110552"/>
                        <a:pt x="52944" y="110552"/>
                      </a:cubicBezTo>
                      <a:cubicBezTo>
                        <a:pt x="54594" y="110552"/>
                        <a:pt x="56250" y="110509"/>
                        <a:pt x="57911" y="110422"/>
                      </a:cubicBezTo>
                      <a:cubicBezTo>
                        <a:pt x="59226" y="110349"/>
                        <a:pt x="60542" y="110312"/>
                        <a:pt x="61859" y="110312"/>
                      </a:cubicBezTo>
                      <a:cubicBezTo>
                        <a:pt x="66595" y="110312"/>
                        <a:pt x="71326" y="110786"/>
                        <a:pt x="75978" y="111723"/>
                      </a:cubicBezTo>
                      <a:cubicBezTo>
                        <a:pt x="81793" y="112907"/>
                        <a:pt x="87256" y="114845"/>
                        <a:pt x="91938" y="117550"/>
                      </a:cubicBezTo>
                      <a:cubicBezTo>
                        <a:pt x="100289" y="122376"/>
                        <a:pt x="104478" y="128672"/>
                        <a:pt x="104517" y="134993"/>
                      </a:cubicBezTo>
                      <a:cubicBezTo>
                        <a:pt x="104543" y="141315"/>
                        <a:pt x="100445" y="147611"/>
                        <a:pt x="92134" y="152437"/>
                      </a:cubicBezTo>
                      <a:cubicBezTo>
                        <a:pt x="83835" y="157262"/>
                        <a:pt x="72973" y="159669"/>
                        <a:pt x="62060" y="159669"/>
                      </a:cubicBezTo>
                      <a:cubicBezTo>
                        <a:pt x="51134" y="159669"/>
                        <a:pt x="40259" y="157275"/>
                        <a:pt x="31909" y="152450"/>
                      </a:cubicBezTo>
                      <a:cubicBezTo>
                        <a:pt x="30926" y="151884"/>
                        <a:pt x="29642" y="151601"/>
                        <a:pt x="28359" y="151601"/>
                      </a:cubicBezTo>
                      <a:cubicBezTo>
                        <a:pt x="27076" y="151601"/>
                        <a:pt x="25795" y="151884"/>
                        <a:pt x="24819" y="152450"/>
                      </a:cubicBezTo>
                      <a:cubicBezTo>
                        <a:pt x="22868" y="153581"/>
                        <a:pt x="22881" y="155415"/>
                        <a:pt x="24845" y="156560"/>
                      </a:cubicBezTo>
                      <a:cubicBezTo>
                        <a:pt x="35147" y="162504"/>
                        <a:pt x="48649" y="165483"/>
                        <a:pt x="62099" y="165483"/>
                      </a:cubicBezTo>
                      <a:cubicBezTo>
                        <a:pt x="75549" y="165483"/>
                        <a:pt x="89025" y="162491"/>
                        <a:pt x="99249" y="156560"/>
                      </a:cubicBezTo>
                      <a:cubicBezTo>
                        <a:pt x="109473" y="150615"/>
                        <a:pt x="114572" y="142798"/>
                        <a:pt x="114533" y="135006"/>
                      </a:cubicBezTo>
                      <a:cubicBezTo>
                        <a:pt x="114494" y="127215"/>
                        <a:pt x="109303" y="119410"/>
                        <a:pt x="99002" y="113466"/>
                      </a:cubicBezTo>
                      <a:cubicBezTo>
                        <a:pt x="93239" y="110136"/>
                        <a:pt x="86475" y="107717"/>
                        <a:pt x="79282" y="106260"/>
                      </a:cubicBezTo>
                      <a:cubicBezTo>
                        <a:pt x="73650" y="105111"/>
                        <a:pt x="67774" y="104536"/>
                        <a:pt x="61714" y="104536"/>
                      </a:cubicBezTo>
                      <a:cubicBezTo>
                        <a:pt x="60090" y="104536"/>
                        <a:pt x="58454" y="104577"/>
                        <a:pt x="56805" y="104660"/>
                      </a:cubicBezTo>
                      <a:cubicBezTo>
                        <a:pt x="55464" y="104734"/>
                        <a:pt x="54122" y="104772"/>
                        <a:pt x="52782" y="104772"/>
                      </a:cubicBezTo>
                      <a:cubicBezTo>
                        <a:pt x="48040" y="104772"/>
                        <a:pt x="43314" y="104305"/>
                        <a:pt x="38659" y="103372"/>
                      </a:cubicBezTo>
                      <a:cubicBezTo>
                        <a:pt x="32819" y="102188"/>
                        <a:pt x="27330" y="100250"/>
                        <a:pt x="22647" y="97545"/>
                      </a:cubicBezTo>
                      <a:cubicBezTo>
                        <a:pt x="14296" y="92719"/>
                        <a:pt x="10108" y="86423"/>
                        <a:pt x="10082" y="80102"/>
                      </a:cubicBezTo>
                      <a:cubicBezTo>
                        <a:pt x="10043" y="73780"/>
                        <a:pt x="14140" y="67484"/>
                        <a:pt x="22452" y="62658"/>
                      </a:cubicBezTo>
                      <a:cubicBezTo>
                        <a:pt x="30764" y="57833"/>
                        <a:pt x="41612" y="55439"/>
                        <a:pt x="52525" y="55426"/>
                      </a:cubicBezTo>
                      <a:cubicBezTo>
                        <a:pt x="63452" y="55426"/>
                        <a:pt x="74326" y="57833"/>
                        <a:pt x="82677" y="62658"/>
                      </a:cubicBezTo>
                      <a:cubicBezTo>
                        <a:pt x="87425" y="65403"/>
                        <a:pt x="90833" y="68616"/>
                        <a:pt x="92888" y="72037"/>
                      </a:cubicBezTo>
                      <a:cubicBezTo>
                        <a:pt x="94930" y="75458"/>
                        <a:pt x="95646" y="79100"/>
                        <a:pt x="94995" y="82950"/>
                      </a:cubicBezTo>
                      <a:cubicBezTo>
                        <a:pt x="94397" y="87230"/>
                        <a:pt x="95346" y="91561"/>
                        <a:pt x="97857" y="95659"/>
                      </a:cubicBezTo>
                      <a:cubicBezTo>
                        <a:pt x="100419" y="99834"/>
                        <a:pt x="104595" y="103749"/>
                        <a:pt x="110357" y="107079"/>
                      </a:cubicBezTo>
                      <a:cubicBezTo>
                        <a:pt x="120659" y="113024"/>
                        <a:pt x="134161" y="116002"/>
                        <a:pt x="147611" y="116002"/>
                      </a:cubicBezTo>
                      <a:cubicBezTo>
                        <a:pt x="161061" y="116002"/>
                        <a:pt x="174536" y="113011"/>
                        <a:pt x="184760" y="107079"/>
                      </a:cubicBezTo>
                      <a:cubicBezTo>
                        <a:pt x="194997" y="101135"/>
                        <a:pt x="200096" y="93317"/>
                        <a:pt x="200044" y="85526"/>
                      </a:cubicBezTo>
                      <a:cubicBezTo>
                        <a:pt x="200018" y="77838"/>
                        <a:pt x="194932" y="70112"/>
                        <a:pt x="184370" y="63855"/>
                      </a:cubicBezTo>
                      <a:cubicBezTo>
                        <a:pt x="178608" y="60525"/>
                        <a:pt x="171844" y="58119"/>
                        <a:pt x="164651" y="56649"/>
                      </a:cubicBezTo>
                      <a:cubicBezTo>
                        <a:pt x="159018" y="55500"/>
                        <a:pt x="153143" y="54925"/>
                        <a:pt x="147082" y="54925"/>
                      </a:cubicBezTo>
                      <a:cubicBezTo>
                        <a:pt x="145459" y="54925"/>
                        <a:pt x="143822" y="54967"/>
                        <a:pt x="142174" y="55049"/>
                      </a:cubicBezTo>
                      <a:cubicBezTo>
                        <a:pt x="140830" y="55124"/>
                        <a:pt x="139486" y="55161"/>
                        <a:pt x="138143" y="55161"/>
                      </a:cubicBezTo>
                      <a:cubicBezTo>
                        <a:pt x="133404" y="55161"/>
                        <a:pt x="128681" y="54697"/>
                        <a:pt x="124028" y="53774"/>
                      </a:cubicBezTo>
                      <a:cubicBezTo>
                        <a:pt x="118188" y="52591"/>
                        <a:pt x="112698" y="50639"/>
                        <a:pt x="108016" y="47934"/>
                      </a:cubicBezTo>
                      <a:cubicBezTo>
                        <a:pt x="99665" y="43121"/>
                        <a:pt x="95476" y="36812"/>
                        <a:pt x="95450" y="30491"/>
                      </a:cubicBezTo>
                      <a:cubicBezTo>
                        <a:pt x="95411" y="24169"/>
                        <a:pt x="99509" y="17873"/>
                        <a:pt x="107821" y="13048"/>
                      </a:cubicBezTo>
                      <a:cubicBezTo>
                        <a:pt x="116119" y="8222"/>
                        <a:pt x="126981" y="5828"/>
                        <a:pt x="137894" y="5828"/>
                      </a:cubicBezTo>
                      <a:cubicBezTo>
                        <a:pt x="148807" y="5828"/>
                        <a:pt x="159695" y="8222"/>
                        <a:pt x="168046" y="13048"/>
                      </a:cubicBezTo>
                      <a:cubicBezTo>
                        <a:pt x="172793" y="15792"/>
                        <a:pt x="176201" y="19005"/>
                        <a:pt x="178257" y="22426"/>
                      </a:cubicBezTo>
                      <a:cubicBezTo>
                        <a:pt x="180299" y="25860"/>
                        <a:pt x="181014" y="29502"/>
                        <a:pt x="180364" y="33339"/>
                      </a:cubicBezTo>
                      <a:cubicBezTo>
                        <a:pt x="179765" y="37619"/>
                        <a:pt x="180715" y="41950"/>
                        <a:pt x="183225" y="46048"/>
                      </a:cubicBezTo>
                      <a:cubicBezTo>
                        <a:pt x="185775" y="50223"/>
                        <a:pt x="189963" y="54151"/>
                        <a:pt x="195713" y="57468"/>
                      </a:cubicBezTo>
                      <a:cubicBezTo>
                        <a:pt x="206015" y="63413"/>
                        <a:pt x="219517" y="66392"/>
                        <a:pt x="232966" y="66392"/>
                      </a:cubicBezTo>
                      <a:cubicBezTo>
                        <a:pt x="232995" y="66392"/>
                        <a:pt x="233025" y="66392"/>
                        <a:pt x="233054" y="66392"/>
                      </a:cubicBezTo>
                      <a:cubicBezTo>
                        <a:pt x="246474" y="66392"/>
                        <a:pt x="259914" y="63400"/>
                        <a:pt x="270116" y="57468"/>
                      </a:cubicBezTo>
                      <a:cubicBezTo>
                        <a:pt x="280353" y="51524"/>
                        <a:pt x="285439" y="43706"/>
                        <a:pt x="285400" y="35915"/>
                      </a:cubicBezTo>
                      <a:cubicBezTo>
                        <a:pt x="285374" y="28136"/>
                        <a:pt x="280171" y="20319"/>
                        <a:pt x="269869" y="14374"/>
                      </a:cubicBezTo>
                      <a:cubicBezTo>
                        <a:pt x="268884" y="13807"/>
                        <a:pt x="267598" y="13521"/>
                        <a:pt x="266315" y="13521"/>
                      </a:cubicBezTo>
                      <a:cubicBezTo>
                        <a:pt x="265039" y="13521"/>
                        <a:pt x="263765" y="13804"/>
                        <a:pt x="262793" y="14374"/>
                      </a:cubicBezTo>
                      <a:cubicBezTo>
                        <a:pt x="260842" y="15506"/>
                        <a:pt x="260842" y="17340"/>
                        <a:pt x="262806" y="18472"/>
                      </a:cubicBezTo>
                      <a:cubicBezTo>
                        <a:pt x="271170" y="23298"/>
                        <a:pt x="275358" y="29593"/>
                        <a:pt x="275384" y="35915"/>
                      </a:cubicBezTo>
                      <a:cubicBezTo>
                        <a:pt x="275410" y="42237"/>
                        <a:pt x="271300" y="48545"/>
                        <a:pt x="263001" y="53358"/>
                      </a:cubicBezTo>
                      <a:cubicBezTo>
                        <a:pt x="254724" y="58171"/>
                        <a:pt x="243912" y="60590"/>
                        <a:pt x="233028" y="60590"/>
                      </a:cubicBezTo>
                      <a:cubicBezTo>
                        <a:pt x="232999" y="60590"/>
                        <a:pt x="232969" y="60590"/>
                        <a:pt x="232940" y="60590"/>
                      </a:cubicBezTo>
                      <a:cubicBezTo>
                        <a:pt x="222014" y="60577"/>
                        <a:pt x="211127" y="58184"/>
                        <a:pt x="202776" y="53358"/>
                      </a:cubicBezTo>
                      <a:cubicBezTo>
                        <a:pt x="198093" y="50652"/>
                        <a:pt x="194724" y="47492"/>
                        <a:pt x="192669" y="44123"/>
                      </a:cubicBezTo>
                      <a:cubicBezTo>
                        <a:pt x="190601" y="40754"/>
                        <a:pt x="189833" y="37164"/>
                        <a:pt x="190406" y="33404"/>
                      </a:cubicBezTo>
                      <a:cubicBezTo>
                        <a:pt x="191095" y="29086"/>
                        <a:pt x="190197" y="24689"/>
                        <a:pt x="187713" y="20540"/>
                      </a:cubicBezTo>
                      <a:cubicBezTo>
                        <a:pt x="185164" y="16299"/>
                        <a:pt x="180949" y="12319"/>
                        <a:pt x="175109" y="8937"/>
                      </a:cubicBezTo>
                      <a:cubicBezTo>
                        <a:pt x="164807" y="2993"/>
                        <a:pt x="151292" y="1"/>
                        <a:pt x="1378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CCCCC"/>
                    </a:gs>
                    <a:gs pos="100000">
                      <a:srgbClr val="B7B7B7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4" name="Google Shape;140;p16"/>
              <p:cNvGrpSpPr/>
              <p:nvPr/>
            </p:nvGrpSpPr>
            <p:grpSpPr>
              <a:xfrm>
                <a:off x="2916582" y="2753482"/>
                <a:ext cx="883586" cy="577735"/>
                <a:chOff x="2916582" y="2753483"/>
                <a:chExt cx="883586" cy="577736"/>
              </a:xfrm>
            </p:grpSpPr>
            <p:sp>
              <p:nvSpPr>
                <p:cNvPr id="50" name="Google Shape;141;p16"/>
                <p:cNvSpPr/>
                <p:nvPr/>
              </p:nvSpPr>
              <p:spPr>
                <a:xfrm>
                  <a:off x="2955661" y="2973588"/>
                  <a:ext cx="805023" cy="357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58" h="23571" extrusionOk="0">
                      <a:moveTo>
                        <a:pt x="39" y="1"/>
                      </a:moveTo>
                      <a:lnTo>
                        <a:pt x="39" y="1"/>
                      </a:lnTo>
                      <a:cubicBezTo>
                        <a:pt x="39" y="1"/>
                        <a:pt x="39" y="2"/>
                        <a:pt x="39" y="2"/>
                      </a:cubicBezTo>
                      <a:lnTo>
                        <a:pt x="39" y="2"/>
                      </a:lnTo>
                      <a:lnTo>
                        <a:pt x="39" y="1"/>
                      </a:lnTo>
                      <a:close/>
                      <a:moveTo>
                        <a:pt x="39" y="2"/>
                      </a:moveTo>
                      <a:lnTo>
                        <a:pt x="13" y="8169"/>
                      </a:lnTo>
                      <a:cubicBezTo>
                        <a:pt x="0" y="12124"/>
                        <a:pt x="2615" y="16091"/>
                        <a:pt x="7844" y="19109"/>
                      </a:cubicBezTo>
                      <a:cubicBezTo>
                        <a:pt x="8468" y="19460"/>
                        <a:pt x="9118" y="19798"/>
                        <a:pt x="9795" y="20123"/>
                      </a:cubicBezTo>
                      <a:cubicBezTo>
                        <a:pt x="10016" y="20227"/>
                        <a:pt x="10237" y="20318"/>
                        <a:pt x="10471" y="20409"/>
                      </a:cubicBezTo>
                      <a:cubicBezTo>
                        <a:pt x="10861" y="20591"/>
                        <a:pt x="11252" y="20774"/>
                        <a:pt x="11668" y="20943"/>
                      </a:cubicBezTo>
                      <a:cubicBezTo>
                        <a:pt x="11733" y="20969"/>
                        <a:pt x="11811" y="20982"/>
                        <a:pt x="11876" y="21021"/>
                      </a:cubicBezTo>
                      <a:cubicBezTo>
                        <a:pt x="12032" y="21073"/>
                        <a:pt x="12188" y="21125"/>
                        <a:pt x="12344" y="21177"/>
                      </a:cubicBezTo>
                      <a:cubicBezTo>
                        <a:pt x="12865" y="21372"/>
                        <a:pt x="13411" y="21554"/>
                        <a:pt x="13957" y="21723"/>
                      </a:cubicBezTo>
                      <a:cubicBezTo>
                        <a:pt x="14139" y="21788"/>
                        <a:pt x="14321" y="21840"/>
                        <a:pt x="14517" y="21905"/>
                      </a:cubicBezTo>
                      <a:cubicBezTo>
                        <a:pt x="14634" y="21944"/>
                        <a:pt x="14764" y="21983"/>
                        <a:pt x="14881" y="22022"/>
                      </a:cubicBezTo>
                      <a:cubicBezTo>
                        <a:pt x="15102" y="22087"/>
                        <a:pt x="15336" y="22126"/>
                        <a:pt x="15570" y="22178"/>
                      </a:cubicBezTo>
                      <a:cubicBezTo>
                        <a:pt x="16103" y="22321"/>
                        <a:pt x="16650" y="22465"/>
                        <a:pt x="17209" y="22582"/>
                      </a:cubicBezTo>
                      <a:cubicBezTo>
                        <a:pt x="17352" y="22621"/>
                        <a:pt x="17495" y="22660"/>
                        <a:pt x="17651" y="22686"/>
                      </a:cubicBezTo>
                      <a:cubicBezTo>
                        <a:pt x="17873" y="22738"/>
                        <a:pt x="18094" y="22764"/>
                        <a:pt x="18315" y="22803"/>
                      </a:cubicBezTo>
                      <a:cubicBezTo>
                        <a:pt x="18783" y="22894"/>
                        <a:pt x="19238" y="22972"/>
                        <a:pt x="19720" y="23050"/>
                      </a:cubicBezTo>
                      <a:cubicBezTo>
                        <a:pt x="19902" y="23076"/>
                        <a:pt x="20084" y="23128"/>
                        <a:pt x="20279" y="23154"/>
                      </a:cubicBezTo>
                      <a:cubicBezTo>
                        <a:pt x="20461" y="23180"/>
                        <a:pt x="20695" y="23193"/>
                        <a:pt x="20903" y="23219"/>
                      </a:cubicBezTo>
                      <a:cubicBezTo>
                        <a:pt x="21346" y="23271"/>
                        <a:pt x="21788" y="23323"/>
                        <a:pt x="22230" y="23362"/>
                      </a:cubicBezTo>
                      <a:cubicBezTo>
                        <a:pt x="22438" y="23388"/>
                        <a:pt x="22646" y="23414"/>
                        <a:pt x="22854" y="23440"/>
                      </a:cubicBezTo>
                      <a:cubicBezTo>
                        <a:pt x="23063" y="23453"/>
                        <a:pt x="23245" y="23453"/>
                        <a:pt x="23453" y="23466"/>
                      </a:cubicBezTo>
                      <a:cubicBezTo>
                        <a:pt x="23895" y="23505"/>
                        <a:pt x="24337" y="23518"/>
                        <a:pt x="24793" y="23544"/>
                      </a:cubicBezTo>
                      <a:cubicBezTo>
                        <a:pt x="25014" y="23544"/>
                        <a:pt x="25235" y="23570"/>
                        <a:pt x="25469" y="23570"/>
                      </a:cubicBezTo>
                      <a:lnTo>
                        <a:pt x="28175" y="23570"/>
                      </a:lnTo>
                      <a:cubicBezTo>
                        <a:pt x="28318" y="23570"/>
                        <a:pt x="28461" y="23557"/>
                        <a:pt x="28604" y="23544"/>
                      </a:cubicBezTo>
                      <a:cubicBezTo>
                        <a:pt x="29202" y="23518"/>
                        <a:pt x="29800" y="23479"/>
                        <a:pt x="30399" y="23427"/>
                      </a:cubicBezTo>
                      <a:cubicBezTo>
                        <a:pt x="30633" y="23414"/>
                        <a:pt x="30880" y="23401"/>
                        <a:pt x="31114" y="23375"/>
                      </a:cubicBezTo>
                      <a:cubicBezTo>
                        <a:pt x="31231" y="23362"/>
                        <a:pt x="31348" y="23349"/>
                        <a:pt x="31465" y="23336"/>
                      </a:cubicBezTo>
                      <a:cubicBezTo>
                        <a:pt x="31648" y="23323"/>
                        <a:pt x="31817" y="23297"/>
                        <a:pt x="31999" y="23271"/>
                      </a:cubicBezTo>
                      <a:cubicBezTo>
                        <a:pt x="32610" y="23206"/>
                        <a:pt x="33221" y="23115"/>
                        <a:pt x="33833" y="23011"/>
                      </a:cubicBezTo>
                      <a:cubicBezTo>
                        <a:pt x="33989" y="22998"/>
                        <a:pt x="34132" y="22972"/>
                        <a:pt x="34288" y="22946"/>
                      </a:cubicBezTo>
                      <a:lnTo>
                        <a:pt x="34496" y="22907"/>
                      </a:lnTo>
                      <a:cubicBezTo>
                        <a:pt x="34782" y="22855"/>
                        <a:pt x="35056" y="22790"/>
                        <a:pt x="35342" y="22725"/>
                      </a:cubicBezTo>
                      <a:cubicBezTo>
                        <a:pt x="35823" y="22634"/>
                        <a:pt x="36330" y="22530"/>
                        <a:pt x="36812" y="22413"/>
                      </a:cubicBezTo>
                      <a:cubicBezTo>
                        <a:pt x="37163" y="22334"/>
                        <a:pt x="37501" y="22230"/>
                        <a:pt x="37852" y="22139"/>
                      </a:cubicBezTo>
                      <a:cubicBezTo>
                        <a:pt x="38307" y="22009"/>
                        <a:pt x="38776" y="21892"/>
                        <a:pt x="39218" y="21749"/>
                      </a:cubicBezTo>
                      <a:cubicBezTo>
                        <a:pt x="39322" y="21710"/>
                        <a:pt x="39426" y="21697"/>
                        <a:pt x="39517" y="21658"/>
                      </a:cubicBezTo>
                      <a:cubicBezTo>
                        <a:pt x="40063" y="21489"/>
                        <a:pt x="40597" y="21294"/>
                        <a:pt x="41130" y="21099"/>
                      </a:cubicBezTo>
                      <a:cubicBezTo>
                        <a:pt x="41208" y="21060"/>
                        <a:pt x="41273" y="21034"/>
                        <a:pt x="41351" y="20995"/>
                      </a:cubicBezTo>
                      <a:cubicBezTo>
                        <a:pt x="41937" y="20774"/>
                        <a:pt x="42496" y="20526"/>
                        <a:pt x="43042" y="20279"/>
                      </a:cubicBezTo>
                      <a:cubicBezTo>
                        <a:pt x="43211" y="20201"/>
                        <a:pt x="43367" y="20123"/>
                        <a:pt x="43536" y="20045"/>
                      </a:cubicBezTo>
                      <a:cubicBezTo>
                        <a:pt x="44148" y="19746"/>
                        <a:pt x="44746" y="19447"/>
                        <a:pt x="45318" y="19109"/>
                      </a:cubicBezTo>
                      <a:lnTo>
                        <a:pt x="45644" y="18914"/>
                      </a:lnTo>
                      <a:cubicBezTo>
                        <a:pt x="45748" y="18861"/>
                        <a:pt x="45839" y="18796"/>
                        <a:pt x="45943" y="18731"/>
                      </a:cubicBezTo>
                      <a:cubicBezTo>
                        <a:pt x="46099" y="18627"/>
                        <a:pt x="46268" y="18536"/>
                        <a:pt x="46424" y="18432"/>
                      </a:cubicBezTo>
                      <a:cubicBezTo>
                        <a:pt x="46567" y="18328"/>
                        <a:pt x="46710" y="18237"/>
                        <a:pt x="46840" y="18146"/>
                      </a:cubicBezTo>
                      <a:cubicBezTo>
                        <a:pt x="46983" y="18042"/>
                        <a:pt x="47153" y="17938"/>
                        <a:pt x="47296" y="17821"/>
                      </a:cubicBezTo>
                      <a:cubicBezTo>
                        <a:pt x="47439" y="17717"/>
                        <a:pt x="47556" y="17626"/>
                        <a:pt x="47686" y="17535"/>
                      </a:cubicBezTo>
                      <a:cubicBezTo>
                        <a:pt x="47816" y="17431"/>
                        <a:pt x="47972" y="17314"/>
                        <a:pt x="48102" y="17210"/>
                      </a:cubicBezTo>
                      <a:cubicBezTo>
                        <a:pt x="48245" y="17092"/>
                        <a:pt x="48349" y="17001"/>
                        <a:pt x="48466" y="16897"/>
                      </a:cubicBezTo>
                      <a:cubicBezTo>
                        <a:pt x="48583" y="16793"/>
                        <a:pt x="48726" y="16676"/>
                        <a:pt x="48844" y="16572"/>
                      </a:cubicBezTo>
                      <a:cubicBezTo>
                        <a:pt x="48896" y="16533"/>
                        <a:pt x="48961" y="16481"/>
                        <a:pt x="49013" y="16442"/>
                      </a:cubicBezTo>
                      <a:cubicBezTo>
                        <a:pt x="49065" y="16390"/>
                        <a:pt x="49104" y="16351"/>
                        <a:pt x="49143" y="16312"/>
                      </a:cubicBezTo>
                      <a:cubicBezTo>
                        <a:pt x="49351" y="16104"/>
                        <a:pt x="49559" y="15909"/>
                        <a:pt x="49741" y="15714"/>
                      </a:cubicBezTo>
                      <a:cubicBezTo>
                        <a:pt x="49806" y="15636"/>
                        <a:pt x="49871" y="15571"/>
                        <a:pt x="49936" y="15506"/>
                      </a:cubicBezTo>
                      <a:cubicBezTo>
                        <a:pt x="50183" y="15245"/>
                        <a:pt x="50404" y="14972"/>
                        <a:pt x="50626" y="14712"/>
                      </a:cubicBezTo>
                      <a:lnTo>
                        <a:pt x="50652" y="14673"/>
                      </a:lnTo>
                      <a:cubicBezTo>
                        <a:pt x="50704" y="14608"/>
                        <a:pt x="50743" y="14543"/>
                        <a:pt x="50795" y="14478"/>
                      </a:cubicBezTo>
                      <a:cubicBezTo>
                        <a:pt x="50925" y="14322"/>
                        <a:pt x="51055" y="14140"/>
                        <a:pt x="51172" y="13971"/>
                      </a:cubicBezTo>
                      <a:cubicBezTo>
                        <a:pt x="51237" y="13880"/>
                        <a:pt x="51289" y="13776"/>
                        <a:pt x="51354" y="13684"/>
                      </a:cubicBezTo>
                      <a:cubicBezTo>
                        <a:pt x="51458" y="13528"/>
                        <a:pt x="51549" y="13372"/>
                        <a:pt x="51640" y="13216"/>
                      </a:cubicBezTo>
                      <a:cubicBezTo>
                        <a:pt x="51666" y="13177"/>
                        <a:pt x="51692" y="13125"/>
                        <a:pt x="51718" y="13086"/>
                      </a:cubicBezTo>
                      <a:cubicBezTo>
                        <a:pt x="51744" y="13047"/>
                        <a:pt x="51783" y="12956"/>
                        <a:pt x="51822" y="12891"/>
                      </a:cubicBezTo>
                      <a:cubicBezTo>
                        <a:pt x="51887" y="12761"/>
                        <a:pt x="51965" y="12631"/>
                        <a:pt x="52030" y="12501"/>
                      </a:cubicBezTo>
                      <a:cubicBezTo>
                        <a:pt x="52095" y="12358"/>
                        <a:pt x="52134" y="12280"/>
                        <a:pt x="52186" y="12163"/>
                      </a:cubicBezTo>
                      <a:cubicBezTo>
                        <a:pt x="52251" y="12046"/>
                        <a:pt x="52304" y="11889"/>
                        <a:pt x="52356" y="11759"/>
                      </a:cubicBezTo>
                      <a:cubicBezTo>
                        <a:pt x="52382" y="11707"/>
                        <a:pt x="52408" y="11642"/>
                        <a:pt x="52434" y="11577"/>
                      </a:cubicBezTo>
                      <a:cubicBezTo>
                        <a:pt x="52447" y="11525"/>
                        <a:pt x="52460" y="11473"/>
                        <a:pt x="52486" y="11421"/>
                      </a:cubicBezTo>
                      <a:cubicBezTo>
                        <a:pt x="52525" y="11291"/>
                        <a:pt x="52564" y="11161"/>
                        <a:pt x="52616" y="11031"/>
                      </a:cubicBezTo>
                      <a:cubicBezTo>
                        <a:pt x="52655" y="10901"/>
                        <a:pt x="52681" y="10797"/>
                        <a:pt x="52707" y="10680"/>
                      </a:cubicBezTo>
                      <a:cubicBezTo>
                        <a:pt x="52746" y="10563"/>
                        <a:pt x="52772" y="10433"/>
                        <a:pt x="52811" y="10303"/>
                      </a:cubicBezTo>
                      <a:cubicBezTo>
                        <a:pt x="52824" y="10224"/>
                        <a:pt x="52850" y="10159"/>
                        <a:pt x="52863" y="10094"/>
                      </a:cubicBezTo>
                      <a:cubicBezTo>
                        <a:pt x="52876" y="10016"/>
                        <a:pt x="52876" y="9990"/>
                        <a:pt x="52876" y="9951"/>
                      </a:cubicBezTo>
                      <a:cubicBezTo>
                        <a:pt x="52902" y="9821"/>
                        <a:pt x="52928" y="9691"/>
                        <a:pt x="52941" y="9548"/>
                      </a:cubicBezTo>
                      <a:cubicBezTo>
                        <a:pt x="52954" y="9418"/>
                        <a:pt x="52980" y="9314"/>
                        <a:pt x="52980" y="9197"/>
                      </a:cubicBezTo>
                      <a:cubicBezTo>
                        <a:pt x="52993" y="9080"/>
                        <a:pt x="53006" y="8937"/>
                        <a:pt x="53019" y="8807"/>
                      </a:cubicBezTo>
                      <a:cubicBezTo>
                        <a:pt x="53019" y="8729"/>
                        <a:pt x="53032" y="8638"/>
                        <a:pt x="53032" y="8573"/>
                      </a:cubicBezTo>
                      <a:cubicBezTo>
                        <a:pt x="53032" y="8494"/>
                        <a:pt x="53032" y="8403"/>
                        <a:pt x="53032" y="8338"/>
                      </a:cubicBezTo>
                      <a:lnTo>
                        <a:pt x="53058" y="170"/>
                      </a:lnTo>
                      <a:lnTo>
                        <a:pt x="53058" y="170"/>
                      </a:lnTo>
                      <a:cubicBezTo>
                        <a:pt x="53045" y="313"/>
                        <a:pt x="53032" y="469"/>
                        <a:pt x="53032" y="625"/>
                      </a:cubicBezTo>
                      <a:cubicBezTo>
                        <a:pt x="53032" y="755"/>
                        <a:pt x="53006" y="885"/>
                        <a:pt x="52993" y="1015"/>
                      </a:cubicBezTo>
                      <a:cubicBezTo>
                        <a:pt x="52980" y="1158"/>
                        <a:pt x="52967" y="1249"/>
                        <a:pt x="52954" y="1366"/>
                      </a:cubicBezTo>
                      <a:cubicBezTo>
                        <a:pt x="52941" y="1483"/>
                        <a:pt x="52915" y="1639"/>
                        <a:pt x="52889" y="1770"/>
                      </a:cubicBezTo>
                      <a:cubicBezTo>
                        <a:pt x="52863" y="1900"/>
                        <a:pt x="52850" y="2004"/>
                        <a:pt x="52824" y="2121"/>
                      </a:cubicBezTo>
                      <a:cubicBezTo>
                        <a:pt x="52785" y="2238"/>
                        <a:pt x="52759" y="2368"/>
                        <a:pt x="52720" y="2498"/>
                      </a:cubicBezTo>
                      <a:cubicBezTo>
                        <a:pt x="52694" y="2628"/>
                        <a:pt x="52655" y="2732"/>
                        <a:pt x="52629" y="2849"/>
                      </a:cubicBezTo>
                      <a:cubicBezTo>
                        <a:pt x="52590" y="2966"/>
                        <a:pt x="52538" y="3109"/>
                        <a:pt x="52499" y="3239"/>
                      </a:cubicBezTo>
                      <a:cubicBezTo>
                        <a:pt x="52447" y="3369"/>
                        <a:pt x="52408" y="3461"/>
                        <a:pt x="52369" y="3578"/>
                      </a:cubicBezTo>
                      <a:cubicBezTo>
                        <a:pt x="52317" y="3695"/>
                        <a:pt x="52251" y="3838"/>
                        <a:pt x="52199" y="3981"/>
                      </a:cubicBezTo>
                      <a:cubicBezTo>
                        <a:pt x="52147" y="4111"/>
                        <a:pt x="52095" y="4202"/>
                        <a:pt x="52043" y="4319"/>
                      </a:cubicBezTo>
                      <a:cubicBezTo>
                        <a:pt x="51978" y="4423"/>
                        <a:pt x="51913" y="4579"/>
                        <a:pt x="51835" y="4709"/>
                      </a:cubicBezTo>
                      <a:cubicBezTo>
                        <a:pt x="51783" y="4826"/>
                        <a:pt x="51718" y="4930"/>
                        <a:pt x="51653" y="5034"/>
                      </a:cubicBezTo>
                      <a:cubicBezTo>
                        <a:pt x="51562" y="5204"/>
                        <a:pt x="51471" y="5347"/>
                        <a:pt x="51367" y="5503"/>
                      </a:cubicBezTo>
                      <a:cubicBezTo>
                        <a:pt x="51302" y="5607"/>
                        <a:pt x="51250" y="5698"/>
                        <a:pt x="51185" y="5789"/>
                      </a:cubicBezTo>
                      <a:cubicBezTo>
                        <a:pt x="51068" y="5958"/>
                        <a:pt x="50938" y="6127"/>
                        <a:pt x="50808" y="6296"/>
                      </a:cubicBezTo>
                      <a:cubicBezTo>
                        <a:pt x="50756" y="6374"/>
                        <a:pt x="50704" y="6452"/>
                        <a:pt x="50652" y="6530"/>
                      </a:cubicBezTo>
                      <a:cubicBezTo>
                        <a:pt x="50430" y="6803"/>
                        <a:pt x="50196" y="7064"/>
                        <a:pt x="49962" y="7324"/>
                      </a:cubicBezTo>
                      <a:cubicBezTo>
                        <a:pt x="49897" y="7402"/>
                        <a:pt x="49832" y="7467"/>
                        <a:pt x="49767" y="7532"/>
                      </a:cubicBezTo>
                      <a:cubicBezTo>
                        <a:pt x="49572" y="7727"/>
                        <a:pt x="49377" y="7935"/>
                        <a:pt x="49169" y="8130"/>
                      </a:cubicBezTo>
                      <a:cubicBezTo>
                        <a:pt x="49065" y="8221"/>
                        <a:pt x="48974" y="8312"/>
                        <a:pt x="48870" y="8403"/>
                      </a:cubicBezTo>
                      <a:cubicBezTo>
                        <a:pt x="48752" y="8507"/>
                        <a:pt x="48622" y="8625"/>
                        <a:pt x="48492" y="8729"/>
                      </a:cubicBezTo>
                      <a:cubicBezTo>
                        <a:pt x="48362" y="8820"/>
                        <a:pt x="48258" y="8924"/>
                        <a:pt x="48128" y="9028"/>
                      </a:cubicBezTo>
                      <a:cubicBezTo>
                        <a:pt x="47998" y="9132"/>
                        <a:pt x="47855" y="9249"/>
                        <a:pt x="47712" y="9353"/>
                      </a:cubicBezTo>
                      <a:cubicBezTo>
                        <a:pt x="47569" y="9457"/>
                        <a:pt x="47452" y="9548"/>
                        <a:pt x="47322" y="9652"/>
                      </a:cubicBezTo>
                      <a:cubicBezTo>
                        <a:pt x="47179" y="9743"/>
                        <a:pt x="47022" y="9860"/>
                        <a:pt x="46853" y="9964"/>
                      </a:cubicBezTo>
                      <a:cubicBezTo>
                        <a:pt x="46697" y="10068"/>
                        <a:pt x="46580" y="10159"/>
                        <a:pt x="46424" y="10250"/>
                      </a:cubicBezTo>
                      <a:cubicBezTo>
                        <a:pt x="46281" y="10355"/>
                        <a:pt x="46112" y="10459"/>
                        <a:pt x="45956" y="10563"/>
                      </a:cubicBezTo>
                      <a:cubicBezTo>
                        <a:pt x="45748" y="10680"/>
                        <a:pt x="45553" y="10810"/>
                        <a:pt x="45331" y="10940"/>
                      </a:cubicBezTo>
                      <a:cubicBezTo>
                        <a:pt x="44759" y="11265"/>
                        <a:pt x="44161" y="11577"/>
                        <a:pt x="43549" y="11876"/>
                      </a:cubicBezTo>
                      <a:cubicBezTo>
                        <a:pt x="43380" y="11954"/>
                        <a:pt x="43224" y="12033"/>
                        <a:pt x="43055" y="12098"/>
                      </a:cubicBezTo>
                      <a:cubicBezTo>
                        <a:pt x="42509" y="12358"/>
                        <a:pt x="41937" y="12592"/>
                        <a:pt x="41364" y="12826"/>
                      </a:cubicBezTo>
                      <a:cubicBezTo>
                        <a:pt x="41286" y="12852"/>
                        <a:pt x="41208" y="12891"/>
                        <a:pt x="41143" y="12917"/>
                      </a:cubicBezTo>
                      <a:cubicBezTo>
                        <a:pt x="40519" y="13151"/>
                        <a:pt x="39881" y="13372"/>
                        <a:pt x="39231" y="13567"/>
                      </a:cubicBezTo>
                      <a:cubicBezTo>
                        <a:pt x="38789" y="13710"/>
                        <a:pt x="38333" y="13828"/>
                        <a:pt x="37865" y="13958"/>
                      </a:cubicBezTo>
                      <a:cubicBezTo>
                        <a:pt x="37527" y="14049"/>
                        <a:pt x="37176" y="14153"/>
                        <a:pt x="36825" y="14244"/>
                      </a:cubicBezTo>
                      <a:cubicBezTo>
                        <a:pt x="36343" y="14361"/>
                        <a:pt x="35849" y="14452"/>
                        <a:pt x="35368" y="14556"/>
                      </a:cubicBezTo>
                      <a:cubicBezTo>
                        <a:pt x="35016" y="14621"/>
                        <a:pt x="34652" y="14712"/>
                        <a:pt x="34301" y="14764"/>
                      </a:cubicBezTo>
                      <a:cubicBezTo>
                        <a:pt x="34145" y="14790"/>
                        <a:pt x="34002" y="14816"/>
                        <a:pt x="33859" y="14842"/>
                      </a:cubicBezTo>
                      <a:cubicBezTo>
                        <a:pt x="33247" y="14933"/>
                        <a:pt x="32636" y="15024"/>
                        <a:pt x="32012" y="15102"/>
                      </a:cubicBezTo>
                      <a:cubicBezTo>
                        <a:pt x="31843" y="15115"/>
                        <a:pt x="31661" y="15141"/>
                        <a:pt x="31478" y="15167"/>
                      </a:cubicBezTo>
                      <a:cubicBezTo>
                        <a:pt x="31127" y="15206"/>
                        <a:pt x="30763" y="15219"/>
                        <a:pt x="30412" y="15258"/>
                      </a:cubicBezTo>
                      <a:cubicBezTo>
                        <a:pt x="29813" y="15297"/>
                        <a:pt x="29215" y="15349"/>
                        <a:pt x="28617" y="15375"/>
                      </a:cubicBezTo>
                      <a:cubicBezTo>
                        <a:pt x="28240" y="15388"/>
                        <a:pt x="27862" y="15401"/>
                        <a:pt x="27472" y="15401"/>
                      </a:cubicBezTo>
                      <a:cubicBezTo>
                        <a:pt x="27231" y="15408"/>
                        <a:pt x="26988" y="15411"/>
                        <a:pt x="26744" y="15411"/>
                      </a:cubicBezTo>
                      <a:cubicBezTo>
                        <a:pt x="26500" y="15411"/>
                        <a:pt x="26256" y="15408"/>
                        <a:pt x="26015" y="15401"/>
                      </a:cubicBezTo>
                      <a:cubicBezTo>
                        <a:pt x="25612" y="15401"/>
                        <a:pt x="25209" y="15388"/>
                        <a:pt x="24806" y="15375"/>
                      </a:cubicBezTo>
                      <a:cubicBezTo>
                        <a:pt x="24363" y="15349"/>
                        <a:pt x="23908" y="15323"/>
                        <a:pt x="23466" y="15297"/>
                      </a:cubicBezTo>
                      <a:cubicBezTo>
                        <a:pt x="23050" y="15271"/>
                        <a:pt x="22646" y="15232"/>
                        <a:pt x="22243" y="15193"/>
                      </a:cubicBezTo>
                      <a:cubicBezTo>
                        <a:pt x="21801" y="15154"/>
                        <a:pt x="21359" y="15102"/>
                        <a:pt x="20916" y="15050"/>
                      </a:cubicBezTo>
                      <a:cubicBezTo>
                        <a:pt x="20526" y="14998"/>
                        <a:pt x="20123" y="14946"/>
                        <a:pt x="19733" y="14881"/>
                      </a:cubicBezTo>
                      <a:cubicBezTo>
                        <a:pt x="19264" y="14816"/>
                        <a:pt x="18796" y="14725"/>
                        <a:pt x="18328" y="14647"/>
                      </a:cubicBezTo>
                      <a:cubicBezTo>
                        <a:pt x="17964" y="14569"/>
                        <a:pt x="17586" y="14504"/>
                        <a:pt x="17222" y="14413"/>
                      </a:cubicBezTo>
                      <a:cubicBezTo>
                        <a:pt x="16676" y="14296"/>
                        <a:pt x="16130" y="14166"/>
                        <a:pt x="15583" y="14010"/>
                      </a:cubicBezTo>
                      <a:cubicBezTo>
                        <a:pt x="15232" y="13919"/>
                        <a:pt x="14868" y="13841"/>
                        <a:pt x="14530" y="13737"/>
                      </a:cubicBezTo>
                      <a:cubicBezTo>
                        <a:pt x="14334" y="13671"/>
                        <a:pt x="14152" y="13619"/>
                        <a:pt x="13970" y="13554"/>
                      </a:cubicBezTo>
                      <a:cubicBezTo>
                        <a:pt x="13424" y="13385"/>
                        <a:pt x="12891" y="13203"/>
                        <a:pt x="12357" y="13008"/>
                      </a:cubicBezTo>
                      <a:cubicBezTo>
                        <a:pt x="12201" y="12956"/>
                        <a:pt x="12045" y="12904"/>
                        <a:pt x="11889" y="12852"/>
                      </a:cubicBezTo>
                      <a:cubicBezTo>
                        <a:pt x="11408" y="12657"/>
                        <a:pt x="10953" y="12449"/>
                        <a:pt x="10484" y="12254"/>
                      </a:cubicBezTo>
                      <a:cubicBezTo>
                        <a:pt x="10263" y="12150"/>
                        <a:pt x="10029" y="12059"/>
                        <a:pt x="9808" y="11954"/>
                      </a:cubicBezTo>
                      <a:cubicBezTo>
                        <a:pt x="9131" y="11629"/>
                        <a:pt x="8481" y="11304"/>
                        <a:pt x="7857" y="10940"/>
                      </a:cubicBezTo>
                      <a:cubicBezTo>
                        <a:pt x="2642" y="7910"/>
                        <a:pt x="27" y="3956"/>
                        <a:pt x="39" y="2"/>
                      </a:cubicBezTo>
                      <a:close/>
                    </a:path>
                  </a:pathLst>
                </a:custGeom>
                <a:solidFill>
                  <a:srgbClr val="475DB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Google Shape;142;p16"/>
                <p:cNvSpPr/>
                <p:nvPr/>
              </p:nvSpPr>
              <p:spPr>
                <a:xfrm>
                  <a:off x="2916582" y="2753483"/>
                  <a:ext cx="883586" cy="465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36" h="30709" extrusionOk="0">
                      <a:moveTo>
                        <a:pt x="29035" y="1"/>
                      </a:moveTo>
                      <a:cubicBezTo>
                        <a:pt x="22250" y="1"/>
                        <a:pt x="15473" y="1497"/>
                        <a:pt x="10316" y="4488"/>
                      </a:cubicBezTo>
                      <a:cubicBezTo>
                        <a:pt x="1" y="10485"/>
                        <a:pt x="53" y="20214"/>
                        <a:pt x="10433" y="26211"/>
                      </a:cubicBezTo>
                      <a:cubicBezTo>
                        <a:pt x="15629" y="29209"/>
                        <a:pt x="22422" y="30708"/>
                        <a:pt x="29206" y="30708"/>
                      </a:cubicBezTo>
                      <a:cubicBezTo>
                        <a:pt x="35989" y="30708"/>
                        <a:pt x="42763" y="29209"/>
                        <a:pt x="47920" y="26211"/>
                      </a:cubicBezTo>
                      <a:cubicBezTo>
                        <a:pt x="58235" y="20214"/>
                        <a:pt x="58183" y="10485"/>
                        <a:pt x="47803" y="4488"/>
                      </a:cubicBezTo>
                      <a:cubicBezTo>
                        <a:pt x="42613" y="1497"/>
                        <a:pt x="35820" y="1"/>
                        <a:pt x="29035" y="1"/>
                      </a:cubicBezTo>
                      <a:close/>
                    </a:path>
                  </a:pathLst>
                </a:custGeom>
                <a:solidFill>
                  <a:srgbClr val="30408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Google Shape;143;p16"/>
                <p:cNvSpPr/>
                <p:nvPr/>
              </p:nvSpPr>
              <p:spPr>
                <a:xfrm>
                  <a:off x="3330781" y="2912164"/>
                  <a:ext cx="119028" cy="62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5" h="4142" extrusionOk="0">
                      <a:moveTo>
                        <a:pt x="3922" y="978"/>
                      </a:moveTo>
                      <a:cubicBezTo>
                        <a:pt x="4410" y="978"/>
                        <a:pt x="4898" y="1085"/>
                        <a:pt x="5269" y="1299"/>
                      </a:cubicBezTo>
                      <a:cubicBezTo>
                        <a:pt x="5997" y="1729"/>
                        <a:pt x="5997" y="2418"/>
                        <a:pt x="5269" y="2847"/>
                      </a:cubicBezTo>
                      <a:cubicBezTo>
                        <a:pt x="4898" y="3062"/>
                        <a:pt x="4413" y="3169"/>
                        <a:pt x="3929" y="3169"/>
                      </a:cubicBezTo>
                      <a:cubicBezTo>
                        <a:pt x="3444" y="3169"/>
                        <a:pt x="2960" y="3062"/>
                        <a:pt x="2589" y="2847"/>
                      </a:cubicBezTo>
                      <a:cubicBezTo>
                        <a:pt x="1848" y="2418"/>
                        <a:pt x="1848" y="1716"/>
                        <a:pt x="2576" y="1299"/>
                      </a:cubicBezTo>
                      <a:cubicBezTo>
                        <a:pt x="2947" y="1085"/>
                        <a:pt x="3434" y="978"/>
                        <a:pt x="3922" y="978"/>
                      </a:cubicBezTo>
                      <a:close/>
                      <a:moveTo>
                        <a:pt x="3895" y="0"/>
                      </a:moveTo>
                      <a:cubicBezTo>
                        <a:pt x="2985" y="0"/>
                        <a:pt x="2079" y="202"/>
                        <a:pt x="1392" y="610"/>
                      </a:cubicBezTo>
                      <a:cubicBezTo>
                        <a:pt x="1" y="1417"/>
                        <a:pt x="1" y="2717"/>
                        <a:pt x="1392" y="3537"/>
                      </a:cubicBezTo>
                      <a:cubicBezTo>
                        <a:pt x="2095" y="3940"/>
                        <a:pt x="3012" y="4142"/>
                        <a:pt x="3927" y="4142"/>
                      </a:cubicBezTo>
                      <a:cubicBezTo>
                        <a:pt x="4843" y="4142"/>
                        <a:pt x="5756" y="3940"/>
                        <a:pt x="6452" y="3537"/>
                      </a:cubicBezTo>
                      <a:cubicBezTo>
                        <a:pt x="7844" y="2717"/>
                        <a:pt x="7831" y="1417"/>
                        <a:pt x="6439" y="610"/>
                      </a:cubicBezTo>
                      <a:cubicBezTo>
                        <a:pt x="5734" y="205"/>
                        <a:pt x="4812" y="0"/>
                        <a:pt x="389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Google Shape;144;p16"/>
                <p:cNvSpPr/>
                <p:nvPr/>
              </p:nvSpPr>
              <p:spPr>
                <a:xfrm>
                  <a:off x="3211389" y="2877257"/>
                  <a:ext cx="305529" cy="170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7" h="11205" extrusionOk="0">
                      <a:moveTo>
                        <a:pt x="11173" y="968"/>
                      </a:moveTo>
                      <a:cubicBezTo>
                        <a:pt x="12832" y="968"/>
                        <a:pt x="14495" y="1336"/>
                        <a:pt x="15766" y="2066"/>
                      </a:cubicBezTo>
                      <a:cubicBezTo>
                        <a:pt x="18290" y="3522"/>
                        <a:pt x="18303" y="5890"/>
                        <a:pt x="15792" y="7360"/>
                      </a:cubicBezTo>
                      <a:cubicBezTo>
                        <a:pt x="13711" y="8569"/>
                        <a:pt x="5932" y="9662"/>
                        <a:pt x="1913" y="10117"/>
                      </a:cubicBezTo>
                      <a:cubicBezTo>
                        <a:pt x="2654" y="7789"/>
                        <a:pt x="4489" y="3301"/>
                        <a:pt x="6622" y="2066"/>
                      </a:cubicBezTo>
                      <a:cubicBezTo>
                        <a:pt x="7874" y="1332"/>
                        <a:pt x="9522" y="968"/>
                        <a:pt x="11173" y="968"/>
                      </a:cubicBezTo>
                      <a:close/>
                      <a:moveTo>
                        <a:pt x="11183" y="1"/>
                      </a:moveTo>
                      <a:cubicBezTo>
                        <a:pt x="9100" y="1"/>
                        <a:pt x="7019" y="459"/>
                        <a:pt x="5438" y="1376"/>
                      </a:cubicBezTo>
                      <a:cubicBezTo>
                        <a:pt x="2199" y="3262"/>
                        <a:pt x="131" y="10338"/>
                        <a:pt x="40" y="10638"/>
                      </a:cubicBezTo>
                      <a:cubicBezTo>
                        <a:pt x="1" y="10794"/>
                        <a:pt x="79" y="10963"/>
                        <a:pt x="287" y="11067"/>
                      </a:cubicBezTo>
                      <a:cubicBezTo>
                        <a:pt x="465" y="11161"/>
                        <a:pt x="668" y="11205"/>
                        <a:pt x="869" y="11205"/>
                      </a:cubicBezTo>
                      <a:cubicBezTo>
                        <a:pt x="918" y="11205"/>
                        <a:pt x="967" y="11202"/>
                        <a:pt x="1016" y="11197"/>
                      </a:cubicBezTo>
                      <a:cubicBezTo>
                        <a:pt x="1536" y="11145"/>
                        <a:pt x="13815" y="9883"/>
                        <a:pt x="16976" y="8049"/>
                      </a:cubicBezTo>
                      <a:cubicBezTo>
                        <a:pt x="20137" y="6202"/>
                        <a:pt x="20124" y="3210"/>
                        <a:pt x="16937" y="1376"/>
                      </a:cubicBezTo>
                      <a:cubicBezTo>
                        <a:pt x="15350" y="459"/>
                        <a:pt x="13265" y="1"/>
                        <a:pt x="1118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5" name="Google Shape;145;p16"/>
              <p:cNvGrpSpPr/>
              <p:nvPr/>
            </p:nvGrpSpPr>
            <p:grpSpPr>
              <a:xfrm>
                <a:off x="5605807" y="2094727"/>
                <a:ext cx="883586" cy="583009"/>
                <a:chOff x="5605805" y="2094728"/>
                <a:chExt cx="883586" cy="583010"/>
              </a:xfrm>
            </p:grpSpPr>
            <p:sp>
              <p:nvSpPr>
                <p:cNvPr id="43" name="Google Shape;146;p16"/>
                <p:cNvSpPr/>
                <p:nvPr/>
              </p:nvSpPr>
              <p:spPr>
                <a:xfrm>
                  <a:off x="5644884" y="2320122"/>
                  <a:ext cx="805023" cy="35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58" h="23570" extrusionOk="0">
                      <a:moveTo>
                        <a:pt x="39" y="1"/>
                      </a:moveTo>
                      <a:lnTo>
                        <a:pt x="39" y="1"/>
                      </a:lnTo>
                      <a:cubicBezTo>
                        <a:pt x="39" y="1"/>
                        <a:pt x="39" y="1"/>
                        <a:pt x="39" y="2"/>
                      </a:cubicBezTo>
                      <a:lnTo>
                        <a:pt x="39" y="2"/>
                      </a:lnTo>
                      <a:lnTo>
                        <a:pt x="39" y="1"/>
                      </a:lnTo>
                      <a:close/>
                      <a:moveTo>
                        <a:pt x="39" y="2"/>
                      </a:moveTo>
                      <a:lnTo>
                        <a:pt x="13" y="8169"/>
                      </a:lnTo>
                      <a:cubicBezTo>
                        <a:pt x="0" y="12123"/>
                        <a:pt x="2615" y="16078"/>
                        <a:pt x="7831" y="19095"/>
                      </a:cubicBezTo>
                      <a:cubicBezTo>
                        <a:pt x="8455" y="19460"/>
                        <a:pt x="9105" y="19798"/>
                        <a:pt x="9782" y="20110"/>
                      </a:cubicBezTo>
                      <a:cubicBezTo>
                        <a:pt x="10003" y="20214"/>
                        <a:pt x="10237" y="20305"/>
                        <a:pt x="10471" y="20409"/>
                      </a:cubicBezTo>
                      <a:cubicBezTo>
                        <a:pt x="10861" y="20591"/>
                        <a:pt x="11252" y="20773"/>
                        <a:pt x="11668" y="20929"/>
                      </a:cubicBezTo>
                      <a:cubicBezTo>
                        <a:pt x="11733" y="20955"/>
                        <a:pt x="11811" y="20981"/>
                        <a:pt x="11876" y="21008"/>
                      </a:cubicBezTo>
                      <a:cubicBezTo>
                        <a:pt x="12032" y="21073"/>
                        <a:pt x="12188" y="21125"/>
                        <a:pt x="12344" y="21177"/>
                      </a:cubicBezTo>
                      <a:cubicBezTo>
                        <a:pt x="12865" y="21372"/>
                        <a:pt x="13398" y="21554"/>
                        <a:pt x="13944" y="21723"/>
                      </a:cubicBezTo>
                      <a:cubicBezTo>
                        <a:pt x="14139" y="21775"/>
                        <a:pt x="14321" y="21840"/>
                        <a:pt x="14504" y="21892"/>
                      </a:cubicBezTo>
                      <a:cubicBezTo>
                        <a:pt x="14634" y="21931"/>
                        <a:pt x="14751" y="21970"/>
                        <a:pt x="14881" y="22009"/>
                      </a:cubicBezTo>
                      <a:cubicBezTo>
                        <a:pt x="15102" y="22074"/>
                        <a:pt x="15336" y="22113"/>
                        <a:pt x="15557" y="22178"/>
                      </a:cubicBezTo>
                      <a:cubicBezTo>
                        <a:pt x="16103" y="22321"/>
                        <a:pt x="16650" y="22451"/>
                        <a:pt x="17209" y="22581"/>
                      </a:cubicBezTo>
                      <a:cubicBezTo>
                        <a:pt x="17352" y="22607"/>
                        <a:pt x="17495" y="22659"/>
                        <a:pt x="17651" y="22685"/>
                      </a:cubicBezTo>
                      <a:cubicBezTo>
                        <a:pt x="17859" y="22725"/>
                        <a:pt x="18094" y="22764"/>
                        <a:pt x="18302" y="22803"/>
                      </a:cubicBezTo>
                      <a:cubicBezTo>
                        <a:pt x="18770" y="22894"/>
                        <a:pt x="19238" y="22972"/>
                        <a:pt x="19707" y="23050"/>
                      </a:cubicBezTo>
                      <a:cubicBezTo>
                        <a:pt x="19902" y="23076"/>
                        <a:pt x="20084" y="23115"/>
                        <a:pt x="20279" y="23141"/>
                      </a:cubicBezTo>
                      <a:cubicBezTo>
                        <a:pt x="20461" y="23167"/>
                        <a:pt x="20695" y="23180"/>
                        <a:pt x="20890" y="23206"/>
                      </a:cubicBezTo>
                      <a:cubicBezTo>
                        <a:pt x="21333" y="23271"/>
                        <a:pt x="21775" y="23323"/>
                        <a:pt x="22217" y="23362"/>
                      </a:cubicBezTo>
                      <a:cubicBezTo>
                        <a:pt x="22438" y="23375"/>
                        <a:pt x="22633" y="23414"/>
                        <a:pt x="22854" y="23427"/>
                      </a:cubicBezTo>
                      <a:cubicBezTo>
                        <a:pt x="23063" y="23440"/>
                        <a:pt x="23245" y="23453"/>
                        <a:pt x="23440" y="23466"/>
                      </a:cubicBezTo>
                      <a:cubicBezTo>
                        <a:pt x="23895" y="23492"/>
                        <a:pt x="24337" y="23518"/>
                        <a:pt x="24793" y="23531"/>
                      </a:cubicBezTo>
                      <a:cubicBezTo>
                        <a:pt x="25014" y="23544"/>
                        <a:pt x="25235" y="23570"/>
                        <a:pt x="25469" y="23570"/>
                      </a:cubicBezTo>
                      <a:lnTo>
                        <a:pt x="28174" y="23570"/>
                      </a:lnTo>
                      <a:cubicBezTo>
                        <a:pt x="28318" y="23570"/>
                        <a:pt x="28461" y="23544"/>
                        <a:pt x="28604" y="23544"/>
                      </a:cubicBezTo>
                      <a:cubicBezTo>
                        <a:pt x="29202" y="23518"/>
                        <a:pt x="29800" y="23466"/>
                        <a:pt x="30399" y="23427"/>
                      </a:cubicBezTo>
                      <a:cubicBezTo>
                        <a:pt x="30633" y="23401"/>
                        <a:pt x="30880" y="23401"/>
                        <a:pt x="31114" y="23375"/>
                      </a:cubicBezTo>
                      <a:cubicBezTo>
                        <a:pt x="31231" y="23362"/>
                        <a:pt x="31348" y="23349"/>
                        <a:pt x="31465" y="23336"/>
                      </a:cubicBezTo>
                      <a:cubicBezTo>
                        <a:pt x="31634" y="23310"/>
                        <a:pt x="31817" y="23284"/>
                        <a:pt x="31999" y="23271"/>
                      </a:cubicBezTo>
                      <a:cubicBezTo>
                        <a:pt x="32610" y="23193"/>
                        <a:pt x="33221" y="23115"/>
                        <a:pt x="33833" y="23011"/>
                      </a:cubicBezTo>
                      <a:cubicBezTo>
                        <a:pt x="33989" y="22985"/>
                        <a:pt x="34132" y="22959"/>
                        <a:pt x="34275" y="22933"/>
                      </a:cubicBezTo>
                      <a:lnTo>
                        <a:pt x="34496" y="22907"/>
                      </a:lnTo>
                      <a:cubicBezTo>
                        <a:pt x="34782" y="22855"/>
                        <a:pt x="35068" y="22777"/>
                        <a:pt x="35355" y="22725"/>
                      </a:cubicBezTo>
                      <a:cubicBezTo>
                        <a:pt x="35836" y="22620"/>
                        <a:pt x="36330" y="22516"/>
                        <a:pt x="36812" y="22412"/>
                      </a:cubicBezTo>
                      <a:cubicBezTo>
                        <a:pt x="37163" y="22321"/>
                        <a:pt x="37514" y="22217"/>
                        <a:pt x="37852" y="22126"/>
                      </a:cubicBezTo>
                      <a:cubicBezTo>
                        <a:pt x="38320" y="21996"/>
                        <a:pt x="38776" y="21879"/>
                        <a:pt x="39218" y="21736"/>
                      </a:cubicBezTo>
                      <a:cubicBezTo>
                        <a:pt x="39322" y="21710"/>
                        <a:pt x="39413" y="21684"/>
                        <a:pt x="39517" y="21658"/>
                      </a:cubicBezTo>
                      <a:cubicBezTo>
                        <a:pt x="40050" y="21476"/>
                        <a:pt x="40597" y="21294"/>
                        <a:pt x="41130" y="21086"/>
                      </a:cubicBezTo>
                      <a:cubicBezTo>
                        <a:pt x="41195" y="21060"/>
                        <a:pt x="41273" y="21021"/>
                        <a:pt x="41351" y="20995"/>
                      </a:cubicBezTo>
                      <a:cubicBezTo>
                        <a:pt x="41923" y="20773"/>
                        <a:pt x="42483" y="20526"/>
                        <a:pt x="43042" y="20266"/>
                      </a:cubicBezTo>
                      <a:cubicBezTo>
                        <a:pt x="43211" y="20188"/>
                        <a:pt x="43367" y="20123"/>
                        <a:pt x="43536" y="20045"/>
                      </a:cubicBezTo>
                      <a:cubicBezTo>
                        <a:pt x="44148" y="19746"/>
                        <a:pt x="44746" y="19434"/>
                        <a:pt x="45318" y="19108"/>
                      </a:cubicBezTo>
                      <a:lnTo>
                        <a:pt x="45644" y="18913"/>
                      </a:lnTo>
                      <a:cubicBezTo>
                        <a:pt x="45748" y="18848"/>
                        <a:pt x="45839" y="18783"/>
                        <a:pt x="45943" y="18731"/>
                      </a:cubicBezTo>
                      <a:cubicBezTo>
                        <a:pt x="46099" y="18627"/>
                        <a:pt x="46268" y="18523"/>
                        <a:pt x="46424" y="18419"/>
                      </a:cubicBezTo>
                      <a:cubicBezTo>
                        <a:pt x="46593" y="18315"/>
                        <a:pt x="46710" y="18237"/>
                        <a:pt x="46853" y="18133"/>
                      </a:cubicBezTo>
                      <a:cubicBezTo>
                        <a:pt x="46983" y="18042"/>
                        <a:pt x="47153" y="17925"/>
                        <a:pt x="47296" y="17821"/>
                      </a:cubicBezTo>
                      <a:cubicBezTo>
                        <a:pt x="47439" y="17717"/>
                        <a:pt x="47569" y="17626"/>
                        <a:pt x="47699" y="17521"/>
                      </a:cubicBezTo>
                      <a:cubicBezTo>
                        <a:pt x="47829" y="17430"/>
                        <a:pt x="47972" y="17313"/>
                        <a:pt x="48102" y="17196"/>
                      </a:cubicBezTo>
                      <a:cubicBezTo>
                        <a:pt x="48245" y="17092"/>
                        <a:pt x="48349" y="17001"/>
                        <a:pt x="48479" y="16897"/>
                      </a:cubicBezTo>
                      <a:cubicBezTo>
                        <a:pt x="48596" y="16793"/>
                        <a:pt x="48726" y="16676"/>
                        <a:pt x="48857" y="16559"/>
                      </a:cubicBezTo>
                      <a:cubicBezTo>
                        <a:pt x="48909" y="16520"/>
                        <a:pt x="48961" y="16468"/>
                        <a:pt x="49026" y="16429"/>
                      </a:cubicBezTo>
                      <a:cubicBezTo>
                        <a:pt x="49078" y="16377"/>
                        <a:pt x="49104" y="16338"/>
                        <a:pt x="49156" y="16286"/>
                      </a:cubicBezTo>
                      <a:cubicBezTo>
                        <a:pt x="49364" y="16091"/>
                        <a:pt x="49559" y="15896"/>
                        <a:pt x="49754" y="15700"/>
                      </a:cubicBezTo>
                      <a:cubicBezTo>
                        <a:pt x="49819" y="15622"/>
                        <a:pt x="49884" y="15557"/>
                        <a:pt x="49949" y="15492"/>
                      </a:cubicBezTo>
                      <a:cubicBezTo>
                        <a:pt x="50183" y="15232"/>
                        <a:pt x="50417" y="14959"/>
                        <a:pt x="50639" y="14686"/>
                      </a:cubicBezTo>
                      <a:lnTo>
                        <a:pt x="50665" y="14660"/>
                      </a:lnTo>
                      <a:cubicBezTo>
                        <a:pt x="50717" y="14595"/>
                        <a:pt x="50756" y="14530"/>
                        <a:pt x="50808" y="14465"/>
                      </a:cubicBezTo>
                      <a:cubicBezTo>
                        <a:pt x="50938" y="14296"/>
                        <a:pt x="51055" y="14127"/>
                        <a:pt x="51172" y="13957"/>
                      </a:cubicBezTo>
                      <a:cubicBezTo>
                        <a:pt x="51237" y="13853"/>
                        <a:pt x="51302" y="13762"/>
                        <a:pt x="51367" y="13671"/>
                      </a:cubicBezTo>
                      <a:cubicBezTo>
                        <a:pt x="51458" y="13502"/>
                        <a:pt x="51562" y="13359"/>
                        <a:pt x="51653" y="13203"/>
                      </a:cubicBezTo>
                      <a:cubicBezTo>
                        <a:pt x="51679" y="13151"/>
                        <a:pt x="51705" y="13112"/>
                        <a:pt x="51731" y="13073"/>
                      </a:cubicBezTo>
                      <a:cubicBezTo>
                        <a:pt x="51757" y="13021"/>
                        <a:pt x="51796" y="12943"/>
                        <a:pt x="51835" y="12878"/>
                      </a:cubicBezTo>
                      <a:cubicBezTo>
                        <a:pt x="51900" y="12748"/>
                        <a:pt x="51965" y="12618"/>
                        <a:pt x="52030" y="12488"/>
                      </a:cubicBezTo>
                      <a:cubicBezTo>
                        <a:pt x="52095" y="12344"/>
                        <a:pt x="52147" y="12253"/>
                        <a:pt x="52199" y="12149"/>
                      </a:cubicBezTo>
                      <a:cubicBezTo>
                        <a:pt x="52251" y="12032"/>
                        <a:pt x="52317" y="11876"/>
                        <a:pt x="52356" y="11746"/>
                      </a:cubicBezTo>
                      <a:cubicBezTo>
                        <a:pt x="52382" y="11681"/>
                        <a:pt x="52408" y="11629"/>
                        <a:pt x="52434" y="11564"/>
                      </a:cubicBezTo>
                      <a:cubicBezTo>
                        <a:pt x="52460" y="11499"/>
                        <a:pt x="52473" y="11460"/>
                        <a:pt x="52486" y="11408"/>
                      </a:cubicBezTo>
                      <a:cubicBezTo>
                        <a:pt x="52538" y="11278"/>
                        <a:pt x="52577" y="11148"/>
                        <a:pt x="52616" y="11018"/>
                      </a:cubicBezTo>
                      <a:cubicBezTo>
                        <a:pt x="52655" y="10888"/>
                        <a:pt x="52694" y="10784"/>
                        <a:pt x="52720" y="10667"/>
                      </a:cubicBezTo>
                      <a:cubicBezTo>
                        <a:pt x="52746" y="10549"/>
                        <a:pt x="52785" y="10406"/>
                        <a:pt x="52811" y="10276"/>
                      </a:cubicBezTo>
                      <a:cubicBezTo>
                        <a:pt x="52824" y="10211"/>
                        <a:pt x="52850" y="10146"/>
                        <a:pt x="52863" y="10068"/>
                      </a:cubicBezTo>
                      <a:cubicBezTo>
                        <a:pt x="52876" y="10003"/>
                        <a:pt x="52876" y="9977"/>
                        <a:pt x="52889" y="9925"/>
                      </a:cubicBezTo>
                      <a:cubicBezTo>
                        <a:pt x="52915" y="9795"/>
                        <a:pt x="52928" y="9665"/>
                        <a:pt x="52954" y="9535"/>
                      </a:cubicBezTo>
                      <a:cubicBezTo>
                        <a:pt x="52967" y="9405"/>
                        <a:pt x="52980" y="9301"/>
                        <a:pt x="52993" y="9184"/>
                      </a:cubicBezTo>
                      <a:cubicBezTo>
                        <a:pt x="53006" y="9067"/>
                        <a:pt x="53019" y="8923"/>
                        <a:pt x="53019" y="8780"/>
                      </a:cubicBezTo>
                      <a:cubicBezTo>
                        <a:pt x="53019" y="8702"/>
                        <a:pt x="53032" y="8624"/>
                        <a:pt x="53032" y="8546"/>
                      </a:cubicBezTo>
                      <a:cubicBezTo>
                        <a:pt x="53045" y="8481"/>
                        <a:pt x="53032" y="8390"/>
                        <a:pt x="53032" y="8325"/>
                      </a:cubicBezTo>
                      <a:lnTo>
                        <a:pt x="53058" y="143"/>
                      </a:lnTo>
                      <a:lnTo>
                        <a:pt x="53058" y="143"/>
                      </a:lnTo>
                      <a:cubicBezTo>
                        <a:pt x="53032" y="299"/>
                        <a:pt x="53032" y="443"/>
                        <a:pt x="53019" y="612"/>
                      </a:cubicBezTo>
                      <a:cubicBezTo>
                        <a:pt x="53019" y="742"/>
                        <a:pt x="53006" y="872"/>
                        <a:pt x="52993" y="1002"/>
                      </a:cubicBezTo>
                      <a:cubicBezTo>
                        <a:pt x="52980" y="1132"/>
                        <a:pt x="52967" y="1236"/>
                        <a:pt x="52941" y="1353"/>
                      </a:cubicBezTo>
                      <a:cubicBezTo>
                        <a:pt x="52928" y="1470"/>
                        <a:pt x="52915" y="1613"/>
                        <a:pt x="52889" y="1743"/>
                      </a:cubicBezTo>
                      <a:cubicBezTo>
                        <a:pt x="52863" y="1886"/>
                        <a:pt x="52837" y="1977"/>
                        <a:pt x="52811" y="2095"/>
                      </a:cubicBezTo>
                      <a:cubicBezTo>
                        <a:pt x="52785" y="2212"/>
                        <a:pt x="52746" y="2355"/>
                        <a:pt x="52720" y="2485"/>
                      </a:cubicBezTo>
                      <a:cubicBezTo>
                        <a:pt x="52681" y="2615"/>
                        <a:pt x="52655" y="2719"/>
                        <a:pt x="52616" y="2836"/>
                      </a:cubicBezTo>
                      <a:cubicBezTo>
                        <a:pt x="52577" y="2953"/>
                        <a:pt x="52538" y="3096"/>
                        <a:pt x="52486" y="3226"/>
                      </a:cubicBezTo>
                      <a:cubicBezTo>
                        <a:pt x="52447" y="3343"/>
                        <a:pt x="52408" y="3447"/>
                        <a:pt x="52356" y="3564"/>
                      </a:cubicBezTo>
                      <a:cubicBezTo>
                        <a:pt x="52317" y="3681"/>
                        <a:pt x="52251" y="3825"/>
                        <a:pt x="52199" y="3968"/>
                      </a:cubicBezTo>
                      <a:cubicBezTo>
                        <a:pt x="52147" y="4098"/>
                        <a:pt x="52095" y="4189"/>
                        <a:pt x="52030" y="4306"/>
                      </a:cubicBezTo>
                      <a:cubicBezTo>
                        <a:pt x="51978" y="4410"/>
                        <a:pt x="51900" y="4566"/>
                        <a:pt x="51835" y="4696"/>
                      </a:cubicBezTo>
                      <a:cubicBezTo>
                        <a:pt x="51770" y="4800"/>
                        <a:pt x="51718" y="4917"/>
                        <a:pt x="51653" y="5021"/>
                      </a:cubicBezTo>
                      <a:cubicBezTo>
                        <a:pt x="51562" y="5190"/>
                        <a:pt x="51458" y="5333"/>
                        <a:pt x="51354" y="5489"/>
                      </a:cubicBezTo>
                      <a:cubicBezTo>
                        <a:pt x="51302" y="5581"/>
                        <a:pt x="51237" y="5685"/>
                        <a:pt x="51172" y="5776"/>
                      </a:cubicBezTo>
                      <a:cubicBezTo>
                        <a:pt x="51055" y="5945"/>
                        <a:pt x="50925" y="6114"/>
                        <a:pt x="50808" y="6283"/>
                      </a:cubicBezTo>
                      <a:cubicBezTo>
                        <a:pt x="50743" y="6361"/>
                        <a:pt x="50691" y="6439"/>
                        <a:pt x="50639" y="6517"/>
                      </a:cubicBezTo>
                      <a:cubicBezTo>
                        <a:pt x="50417" y="6777"/>
                        <a:pt x="50196" y="7050"/>
                        <a:pt x="49949" y="7311"/>
                      </a:cubicBezTo>
                      <a:cubicBezTo>
                        <a:pt x="49884" y="7376"/>
                        <a:pt x="49819" y="7454"/>
                        <a:pt x="49754" y="7519"/>
                      </a:cubicBezTo>
                      <a:cubicBezTo>
                        <a:pt x="49572" y="7714"/>
                        <a:pt x="49364" y="7922"/>
                        <a:pt x="49156" y="8117"/>
                      </a:cubicBezTo>
                      <a:cubicBezTo>
                        <a:pt x="49065" y="8208"/>
                        <a:pt x="48974" y="8299"/>
                        <a:pt x="48870" y="8377"/>
                      </a:cubicBezTo>
                      <a:cubicBezTo>
                        <a:pt x="48739" y="8494"/>
                        <a:pt x="48622" y="8611"/>
                        <a:pt x="48492" y="8715"/>
                      </a:cubicBezTo>
                      <a:cubicBezTo>
                        <a:pt x="48362" y="8832"/>
                        <a:pt x="48245" y="8923"/>
                        <a:pt x="48128" y="9028"/>
                      </a:cubicBezTo>
                      <a:cubicBezTo>
                        <a:pt x="47998" y="9119"/>
                        <a:pt x="47842" y="9236"/>
                        <a:pt x="47712" y="9353"/>
                      </a:cubicBezTo>
                      <a:cubicBezTo>
                        <a:pt x="47569" y="9457"/>
                        <a:pt x="47452" y="9548"/>
                        <a:pt x="47309" y="9639"/>
                      </a:cubicBezTo>
                      <a:cubicBezTo>
                        <a:pt x="47179" y="9743"/>
                        <a:pt x="47022" y="9860"/>
                        <a:pt x="46866" y="9964"/>
                      </a:cubicBezTo>
                      <a:cubicBezTo>
                        <a:pt x="46710" y="10068"/>
                        <a:pt x="46580" y="10146"/>
                        <a:pt x="46437" y="10250"/>
                      </a:cubicBezTo>
                      <a:cubicBezTo>
                        <a:pt x="46294" y="10341"/>
                        <a:pt x="46112" y="10445"/>
                        <a:pt x="45956" y="10549"/>
                      </a:cubicBezTo>
                      <a:cubicBezTo>
                        <a:pt x="45748" y="10680"/>
                        <a:pt x="45553" y="10797"/>
                        <a:pt x="45344" y="10927"/>
                      </a:cubicBezTo>
                      <a:cubicBezTo>
                        <a:pt x="44772" y="11265"/>
                        <a:pt x="44161" y="11564"/>
                        <a:pt x="43549" y="11863"/>
                      </a:cubicBezTo>
                      <a:cubicBezTo>
                        <a:pt x="43393" y="11941"/>
                        <a:pt x="43224" y="12019"/>
                        <a:pt x="43068" y="12097"/>
                      </a:cubicBezTo>
                      <a:cubicBezTo>
                        <a:pt x="42509" y="12344"/>
                        <a:pt x="41949" y="12592"/>
                        <a:pt x="41364" y="12813"/>
                      </a:cubicBezTo>
                      <a:cubicBezTo>
                        <a:pt x="41286" y="12852"/>
                        <a:pt x="41221" y="12878"/>
                        <a:pt x="41143" y="12904"/>
                      </a:cubicBezTo>
                      <a:cubicBezTo>
                        <a:pt x="40519" y="13151"/>
                        <a:pt x="39881" y="13359"/>
                        <a:pt x="39244" y="13554"/>
                      </a:cubicBezTo>
                      <a:cubicBezTo>
                        <a:pt x="38789" y="13697"/>
                        <a:pt x="38333" y="13827"/>
                        <a:pt x="37878" y="13944"/>
                      </a:cubicBezTo>
                      <a:cubicBezTo>
                        <a:pt x="37527" y="14048"/>
                        <a:pt x="37189" y="14140"/>
                        <a:pt x="36838" y="14231"/>
                      </a:cubicBezTo>
                      <a:cubicBezTo>
                        <a:pt x="36343" y="14348"/>
                        <a:pt x="35862" y="14439"/>
                        <a:pt x="35368" y="14543"/>
                      </a:cubicBezTo>
                      <a:cubicBezTo>
                        <a:pt x="35016" y="14621"/>
                        <a:pt x="34665" y="14699"/>
                        <a:pt x="34301" y="14764"/>
                      </a:cubicBezTo>
                      <a:cubicBezTo>
                        <a:pt x="34158" y="14790"/>
                        <a:pt x="34002" y="14803"/>
                        <a:pt x="33846" y="14829"/>
                      </a:cubicBezTo>
                      <a:cubicBezTo>
                        <a:pt x="33247" y="14933"/>
                        <a:pt x="32636" y="15024"/>
                        <a:pt x="32025" y="15089"/>
                      </a:cubicBezTo>
                      <a:cubicBezTo>
                        <a:pt x="31843" y="15115"/>
                        <a:pt x="31661" y="15141"/>
                        <a:pt x="31478" y="15154"/>
                      </a:cubicBezTo>
                      <a:cubicBezTo>
                        <a:pt x="31127" y="15193"/>
                        <a:pt x="30776" y="15219"/>
                        <a:pt x="30412" y="15245"/>
                      </a:cubicBezTo>
                      <a:cubicBezTo>
                        <a:pt x="29826" y="15297"/>
                        <a:pt x="29228" y="15336"/>
                        <a:pt x="28630" y="15362"/>
                      </a:cubicBezTo>
                      <a:cubicBezTo>
                        <a:pt x="28240" y="15375"/>
                        <a:pt x="27862" y="15388"/>
                        <a:pt x="27485" y="15401"/>
                      </a:cubicBezTo>
                      <a:cubicBezTo>
                        <a:pt x="27156" y="15401"/>
                        <a:pt x="26832" y="15407"/>
                        <a:pt x="26510" y="15407"/>
                      </a:cubicBezTo>
                      <a:cubicBezTo>
                        <a:pt x="26349" y="15407"/>
                        <a:pt x="26189" y="15406"/>
                        <a:pt x="26028" y="15401"/>
                      </a:cubicBezTo>
                      <a:cubicBezTo>
                        <a:pt x="25625" y="15401"/>
                        <a:pt x="25209" y="15375"/>
                        <a:pt x="24819" y="15362"/>
                      </a:cubicBezTo>
                      <a:cubicBezTo>
                        <a:pt x="24363" y="15349"/>
                        <a:pt x="23921" y="15323"/>
                        <a:pt x="23466" y="15297"/>
                      </a:cubicBezTo>
                      <a:cubicBezTo>
                        <a:pt x="23063" y="15258"/>
                        <a:pt x="22646" y="15232"/>
                        <a:pt x="22243" y="15193"/>
                      </a:cubicBezTo>
                      <a:cubicBezTo>
                        <a:pt x="21801" y="15154"/>
                        <a:pt x="21359" y="15102"/>
                        <a:pt x="20916" y="15037"/>
                      </a:cubicBezTo>
                      <a:cubicBezTo>
                        <a:pt x="20526" y="14985"/>
                        <a:pt x="20123" y="14933"/>
                        <a:pt x="19733" y="14881"/>
                      </a:cubicBezTo>
                      <a:cubicBezTo>
                        <a:pt x="19264" y="14803"/>
                        <a:pt x="18796" y="14712"/>
                        <a:pt x="18328" y="14634"/>
                      </a:cubicBezTo>
                      <a:cubicBezTo>
                        <a:pt x="17964" y="14569"/>
                        <a:pt x="17599" y="14491"/>
                        <a:pt x="17235" y="14413"/>
                      </a:cubicBezTo>
                      <a:cubicBezTo>
                        <a:pt x="16676" y="14296"/>
                        <a:pt x="16129" y="14153"/>
                        <a:pt x="15583" y="14009"/>
                      </a:cubicBezTo>
                      <a:cubicBezTo>
                        <a:pt x="15232" y="13918"/>
                        <a:pt x="14881" y="13827"/>
                        <a:pt x="14530" y="13723"/>
                      </a:cubicBezTo>
                      <a:cubicBezTo>
                        <a:pt x="14347" y="13671"/>
                        <a:pt x="14152" y="13606"/>
                        <a:pt x="13970" y="13554"/>
                      </a:cubicBezTo>
                      <a:cubicBezTo>
                        <a:pt x="13424" y="13385"/>
                        <a:pt x="12891" y="13203"/>
                        <a:pt x="12357" y="13008"/>
                      </a:cubicBezTo>
                      <a:cubicBezTo>
                        <a:pt x="12201" y="12943"/>
                        <a:pt x="12045" y="12891"/>
                        <a:pt x="11902" y="12839"/>
                      </a:cubicBezTo>
                      <a:cubicBezTo>
                        <a:pt x="11408" y="12657"/>
                        <a:pt x="10952" y="12449"/>
                        <a:pt x="10497" y="12240"/>
                      </a:cubicBezTo>
                      <a:cubicBezTo>
                        <a:pt x="10263" y="12136"/>
                        <a:pt x="10029" y="12045"/>
                        <a:pt x="9808" y="11941"/>
                      </a:cubicBezTo>
                      <a:cubicBezTo>
                        <a:pt x="9144" y="11616"/>
                        <a:pt x="8494" y="11291"/>
                        <a:pt x="7857" y="10927"/>
                      </a:cubicBezTo>
                      <a:cubicBezTo>
                        <a:pt x="2629" y="7909"/>
                        <a:pt x="27" y="3956"/>
                        <a:pt x="39" y="2"/>
                      </a:cubicBezTo>
                      <a:close/>
                    </a:path>
                  </a:pathLst>
                </a:custGeom>
                <a:solidFill>
                  <a:srgbClr val="475DB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Google Shape;147;p16"/>
                <p:cNvSpPr/>
                <p:nvPr/>
              </p:nvSpPr>
              <p:spPr>
                <a:xfrm>
                  <a:off x="5605805" y="2094728"/>
                  <a:ext cx="883586" cy="465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36" h="30701" extrusionOk="0">
                      <a:moveTo>
                        <a:pt x="29011" y="1"/>
                      </a:moveTo>
                      <a:cubicBezTo>
                        <a:pt x="22230" y="1"/>
                        <a:pt x="15457" y="1496"/>
                        <a:pt x="10303" y="4493"/>
                      </a:cubicBezTo>
                      <a:cubicBezTo>
                        <a:pt x="1" y="10490"/>
                        <a:pt x="40" y="20206"/>
                        <a:pt x="10433" y="26203"/>
                      </a:cubicBezTo>
                      <a:cubicBezTo>
                        <a:pt x="15623" y="29201"/>
                        <a:pt x="22413" y="30700"/>
                        <a:pt x="29194" y="30700"/>
                      </a:cubicBezTo>
                      <a:cubicBezTo>
                        <a:pt x="35976" y="30700"/>
                        <a:pt x="42750" y="29201"/>
                        <a:pt x="47907" y="26203"/>
                      </a:cubicBezTo>
                      <a:cubicBezTo>
                        <a:pt x="58235" y="20206"/>
                        <a:pt x="58170" y="10490"/>
                        <a:pt x="47790" y="4493"/>
                      </a:cubicBezTo>
                      <a:cubicBezTo>
                        <a:pt x="42598" y="1500"/>
                        <a:pt x="35800" y="1"/>
                        <a:pt x="29011" y="1"/>
                      </a:cubicBezTo>
                      <a:close/>
                    </a:path>
                  </a:pathLst>
                </a:custGeom>
                <a:solidFill>
                  <a:srgbClr val="30408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Google Shape;148;p16"/>
                <p:cNvSpPr/>
                <p:nvPr/>
              </p:nvSpPr>
              <p:spPr>
                <a:xfrm>
                  <a:off x="5794449" y="2181274"/>
                  <a:ext cx="502695" cy="265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32" h="17466" extrusionOk="0">
                      <a:moveTo>
                        <a:pt x="16512" y="977"/>
                      </a:moveTo>
                      <a:cubicBezTo>
                        <a:pt x="19948" y="977"/>
                        <a:pt x="23388" y="1734"/>
                        <a:pt x="26016" y="3250"/>
                      </a:cubicBezTo>
                      <a:cubicBezTo>
                        <a:pt x="31258" y="6267"/>
                        <a:pt x="31284" y="11210"/>
                        <a:pt x="26068" y="14241"/>
                      </a:cubicBezTo>
                      <a:cubicBezTo>
                        <a:pt x="23466" y="15756"/>
                        <a:pt x="20039" y="16514"/>
                        <a:pt x="16605" y="16514"/>
                      </a:cubicBezTo>
                      <a:cubicBezTo>
                        <a:pt x="13171" y="16514"/>
                        <a:pt x="9731" y="15756"/>
                        <a:pt x="7103" y="14241"/>
                      </a:cubicBezTo>
                      <a:cubicBezTo>
                        <a:pt x="1861" y="11210"/>
                        <a:pt x="1822" y="6280"/>
                        <a:pt x="7038" y="3250"/>
                      </a:cubicBezTo>
                      <a:cubicBezTo>
                        <a:pt x="9646" y="1734"/>
                        <a:pt x="13077" y="977"/>
                        <a:pt x="16512" y="977"/>
                      </a:cubicBezTo>
                      <a:close/>
                      <a:moveTo>
                        <a:pt x="16512" y="1"/>
                      </a:moveTo>
                      <a:cubicBezTo>
                        <a:pt x="12647" y="1"/>
                        <a:pt x="8787" y="850"/>
                        <a:pt x="5854" y="2547"/>
                      </a:cubicBezTo>
                      <a:cubicBezTo>
                        <a:pt x="1" y="5955"/>
                        <a:pt x="27" y="11496"/>
                        <a:pt x="5932" y="14904"/>
                      </a:cubicBezTo>
                      <a:cubicBezTo>
                        <a:pt x="8882" y="16613"/>
                        <a:pt x="12747" y="17465"/>
                        <a:pt x="16609" y="17465"/>
                      </a:cubicBezTo>
                      <a:cubicBezTo>
                        <a:pt x="20477" y="17465"/>
                        <a:pt x="24342" y="16610"/>
                        <a:pt x="27278" y="14904"/>
                      </a:cubicBezTo>
                      <a:cubicBezTo>
                        <a:pt x="33131" y="11509"/>
                        <a:pt x="33105" y="5968"/>
                        <a:pt x="27200" y="2547"/>
                      </a:cubicBezTo>
                      <a:cubicBezTo>
                        <a:pt x="24247" y="850"/>
                        <a:pt x="20377" y="1"/>
                        <a:pt x="1651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Google Shape;149;p16"/>
                <p:cNvSpPr/>
                <p:nvPr/>
              </p:nvSpPr>
              <p:spPr>
                <a:xfrm>
                  <a:off x="6027893" y="2324300"/>
                  <a:ext cx="55076" cy="28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" h="1910" extrusionOk="0">
                      <a:moveTo>
                        <a:pt x="1815" y="534"/>
                      </a:moveTo>
                      <a:cubicBezTo>
                        <a:pt x="1991" y="534"/>
                        <a:pt x="2167" y="573"/>
                        <a:pt x="2329" y="651"/>
                      </a:cubicBezTo>
                      <a:cubicBezTo>
                        <a:pt x="2615" y="820"/>
                        <a:pt x="2615" y="1093"/>
                        <a:pt x="2329" y="1249"/>
                      </a:cubicBezTo>
                      <a:cubicBezTo>
                        <a:pt x="2167" y="1333"/>
                        <a:pt x="1988" y="1376"/>
                        <a:pt x="1809" y="1376"/>
                      </a:cubicBezTo>
                      <a:cubicBezTo>
                        <a:pt x="1630" y="1376"/>
                        <a:pt x="1451" y="1333"/>
                        <a:pt x="1289" y="1249"/>
                      </a:cubicBezTo>
                      <a:lnTo>
                        <a:pt x="1302" y="1249"/>
                      </a:lnTo>
                      <a:cubicBezTo>
                        <a:pt x="1015" y="1093"/>
                        <a:pt x="1015" y="820"/>
                        <a:pt x="1302" y="651"/>
                      </a:cubicBezTo>
                      <a:cubicBezTo>
                        <a:pt x="1464" y="573"/>
                        <a:pt x="1640" y="534"/>
                        <a:pt x="1815" y="534"/>
                      </a:cubicBezTo>
                      <a:close/>
                      <a:moveTo>
                        <a:pt x="1810" y="0"/>
                      </a:moveTo>
                      <a:cubicBezTo>
                        <a:pt x="1412" y="0"/>
                        <a:pt x="1015" y="91"/>
                        <a:pt x="651" y="273"/>
                      </a:cubicBezTo>
                      <a:cubicBezTo>
                        <a:pt x="1" y="651"/>
                        <a:pt x="1" y="1262"/>
                        <a:pt x="651" y="1626"/>
                      </a:cubicBezTo>
                      <a:cubicBezTo>
                        <a:pt x="1015" y="1815"/>
                        <a:pt x="1415" y="1909"/>
                        <a:pt x="1817" y="1909"/>
                      </a:cubicBezTo>
                      <a:cubicBezTo>
                        <a:pt x="2219" y="1909"/>
                        <a:pt x="2622" y="1815"/>
                        <a:pt x="2993" y="1626"/>
                      </a:cubicBezTo>
                      <a:cubicBezTo>
                        <a:pt x="3630" y="1262"/>
                        <a:pt x="3630" y="651"/>
                        <a:pt x="2980" y="273"/>
                      </a:cubicBezTo>
                      <a:cubicBezTo>
                        <a:pt x="2609" y="91"/>
                        <a:pt x="2209" y="0"/>
                        <a:pt x="181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Google Shape;150;p16"/>
                <p:cNvSpPr/>
                <p:nvPr/>
              </p:nvSpPr>
              <p:spPr>
                <a:xfrm>
                  <a:off x="5998689" y="2302242"/>
                  <a:ext cx="102642" cy="2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5" h="1736" extrusionOk="0">
                      <a:moveTo>
                        <a:pt x="6211" y="0"/>
                      </a:moveTo>
                      <a:cubicBezTo>
                        <a:pt x="6170" y="0"/>
                        <a:pt x="6129" y="4"/>
                        <a:pt x="6088" y="10"/>
                      </a:cubicBezTo>
                      <a:lnTo>
                        <a:pt x="313" y="1233"/>
                      </a:lnTo>
                      <a:cubicBezTo>
                        <a:pt x="261" y="1246"/>
                        <a:pt x="209" y="1259"/>
                        <a:pt x="157" y="1298"/>
                      </a:cubicBezTo>
                      <a:cubicBezTo>
                        <a:pt x="53" y="1337"/>
                        <a:pt x="1" y="1467"/>
                        <a:pt x="53" y="1571"/>
                      </a:cubicBezTo>
                      <a:cubicBezTo>
                        <a:pt x="92" y="1610"/>
                        <a:pt x="118" y="1636"/>
                        <a:pt x="170" y="1662"/>
                      </a:cubicBezTo>
                      <a:cubicBezTo>
                        <a:pt x="262" y="1712"/>
                        <a:pt x="364" y="1736"/>
                        <a:pt x="467" y="1736"/>
                      </a:cubicBezTo>
                      <a:cubicBezTo>
                        <a:pt x="524" y="1736"/>
                        <a:pt x="582" y="1728"/>
                        <a:pt x="638" y="1714"/>
                      </a:cubicBezTo>
                      <a:lnTo>
                        <a:pt x="6361" y="531"/>
                      </a:lnTo>
                      <a:cubicBezTo>
                        <a:pt x="6413" y="518"/>
                        <a:pt x="6478" y="492"/>
                        <a:pt x="6543" y="453"/>
                      </a:cubicBezTo>
                      <a:cubicBezTo>
                        <a:pt x="6726" y="349"/>
                        <a:pt x="6765" y="192"/>
                        <a:pt x="6569" y="75"/>
                      </a:cubicBezTo>
                      <a:cubicBezTo>
                        <a:pt x="6454" y="27"/>
                        <a:pt x="6331" y="0"/>
                        <a:pt x="621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Google Shape;151;p16"/>
                <p:cNvSpPr/>
                <p:nvPr/>
              </p:nvSpPr>
              <p:spPr>
                <a:xfrm>
                  <a:off x="5857407" y="2214588"/>
                  <a:ext cx="376566" cy="198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19" h="13078" extrusionOk="0">
                      <a:moveTo>
                        <a:pt x="12379" y="959"/>
                      </a:moveTo>
                      <a:cubicBezTo>
                        <a:pt x="14842" y="959"/>
                        <a:pt x="17307" y="1502"/>
                        <a:pt x="19186" y="2589"/>
                      </a:cubicBezTo>
                      <a:cubicBezTo>
                        <a:pt x="22959" y="4761"/>
                        <a:pt x="22972" y="8299"/>
                        <a:pt x="19238" y="10471"/>
                      </a:cubicBezTo>
                      <a:cubicBezTo>
                        <a:pt x="17372" y="11564"/>
                        <a:pt x="14910" y="12110"/>
                        <a:pt x="12445" y="12110"/>
                      </a:cubicBezTo>
                      <a:cubicBezTo>
                        <a:pt x="9980" y="12110"/>
                        <a:pt x="7512" y="11564"/>
                        <a:pt x="5633" y="10471"/>
                      </a:cubicBezTo>
                      <a:cubicBezTo>
                        <a:pt x="1860" y="8299"/>
                        <a:pt x="1847" y="4774"/>
                        <a:pt x="5581" y="2589"/>
                      </a:cubicBezTo>
                      <a:cubicBezTo>
                        <a:pt x="7454" y="1502"/>
                        <a:pt x="9915" y="959"/>
                        <a:pt x="12379" y="959"/>
                      </a:cubicBezTo>
                      <a:close/>
                      <a:moveTo>
                        <a:pt x="12369" y="0"/>
                      </a:moveTo>
                      <a:cubicBezTo>
                        <a:pt x="9476" y="0"/>
                        <a:pt x="6589" y="637"/>
                        <a:pt x="4397" y="1912"/>
                      </a:cubicBezTo>
                      <a:cubicBezTo>
                        <a:pt x="0" y="4462"/>
                        <a:pt x="26" y="8611"/>
                        <a:pt x="4449" y="11161"/>
                      </a:cubicBezTo>
                      <a:cubicBezTo>
                        <a:pt x="6656" y="12437"/>
                        <a:pt x="9555" y="13077"/>
                        <a:pt x="12451" y="13077"/>
                      </a:cubicBezTo>
                      <a:cubicBezTo>
                        <a:pt x="15340" y="13077"/>
                        <a:pt x="18227" y="12440"/>
                        <a:pt x="20422" y="11161"/>
                      </a:cubicBezTo>
                      <a:cubicBezTo>
                        <a:pt x="24819" y="8611"/>
                        <a:pt x="24793" y="4462"/>
                        <a:pt x="20370" y="1912"/>
                      </a:cubicBezTo>
                      <a:cubicBezTo>
                        <a:pt x="18159" y="637"/>
                        <a:pt x="15261" y="0"/>
                        <a:pt x="123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Google Shape;152;p16"/>
                <p:cNvSpPr/>
                <p:nvPr/>
              </p:nvSpPr>
              <p:spPr>
                <a:xfrm>
                  <a:off x="6017243" y="2277970"/>
                  <a:ext cx="55273" cy="29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3" h="1920" extrusionOk="0">
                      <a:moveTo>
                        <a:pt x="1815" y="534"/>
                      </a:moveTo>
                      <a:cubicBezTo>
                        <a:pt x="1991" y="534"/>
                        <a:pt x="2166" y="576"/>
                        <a:pt x="2329" y="661"/>
                      </a:cubicBezTo>
                      <a:cubicBezTo>
                        <a:pt x="2615" y="830"/>
                        <a:pt x="2628" y="1090"/>
                        <a:pt x="2342" y="1259"/>
                      </a:cubicBezTo>
                      <a:cubicBezTo>
                        <a:pt x="2179" y="1344"/>
                        <a:pt x="2004" y="1386"/>
                        <a:pt x="1828" y="1386"/>
                      </a:cubicBezTo>
                      <a:cubicBezTo>
                        <a:pt x="1652" y="1386"/>
                        <a:pt x="1477" y="1344"/>
                        <a:pt x="1314" y="1259"/>
                      </a:cubicBezTo>
                      <a:lnTo>
                        <a:pt x="1301" y="1259"/>
                      </a:lnTo>
                      <a:cubicBezTo>
                        <a:pt x="1015" y="1090"/>
                        <a:pt x="1028" y="830"/>
                        <a:pt x="1301" y="661"/>
                      </a:cubicBezTo>
                      <a:cubicBezTo>
                        <a:pt x="1464" y="576"/>
                        <a:pt x="1639" y="534"/>
                        <a:pt x="1815" y="534"/>
                      </a:cubicBezTo>
                      <a:close/>
                      <a:moveTo>
                        <a:pt x="1826" y="1"/>
                      </a:moveTo>
                      <a:cubicBezTo>
                        <a:pt x="1425" y="1"/>
                        <a:pt x="1021" y="95"/>
                        <a:pt x="651" y="284"/>
                      </a:cubicBezTo>
                      <a:cubicBezTo>
                        <a:pt x="0" y="661"/>
                        <a:pt x="0" y="1259"/>
                        <a:pt x="651" y="1636"/>
                      </a:cubicBezTo>
                      <a:cubicBezTo>
                        <a:pt x="1021" y="1825"/>
                        <a:pt x="1421" y="1919"/>
                        <a:pt x="1821" y="1919"/>
                      </a:cubicBezTo>
                      <a:cubicBezTo>
                        <a:pt x="2221" y="1919"/>
                        <a:pt x="2621" y="1825"/>
                        <a:pt x="2992" y="1636"/>
                      </a:cubicBezTo>
                      <a:cubicBezTo>
                        <a:pt x="3629" y="1272"/>
                        <a:pt x="3642" y="661"/>
                        <a:pt x="2992" y="284"/>
                      </a:cubicBezTo>
                      <a:cubicBezTo>
                        <a:pt x="2628" y="95"/>
                        <a:pt x="2228" y="1"/>
                        <a:pt x="182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6" name="Google Shape;153;p16"/>
              <p:cNvGrpSpPr/>
              <p:nvPr/>
            </p:nvGrpSpPr>
            <p:grpSpPr>
              <a:xfrm>
                <a:off x="3063205" y="3615655"/>
                <a:ext cx="883586" cy="577889"/>
                <a:chOff x="3063204" y="3615656"/>
                <a:chExt cx="883586" cy="577889"/>
              </a:xfrm>
            </p:grpSpPr>
            <p:sp>
              <p:nvSpPr>
                <p:cNvPr id="40" name="Google Shape;154;p16"/>
                <p:cNvSpPr/>
                <p:nvPr/>
              </p:nvSpPr>
              <p:spPr>
                <a:xfrm>
                  <a:off x="3102268" y="3835914"/>
                  <a:ext cx="804840" cy="357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46" h="23571" extrusionOk="0">
                      <a:moveTo>
                        <a:pt x="40" y="1"/>
                      </a:moveTo>
                      <a:cubicBezTo>
                        <a:pt x="40" y="1"/>
                        <a:pt x="40" y="2"/>
                        <a:pt x="40" y="2"/>
                      </a:cubicBezTo>
                      <a:lnTo>
                        <a:pt x="40" y="2"/>
                      </a:lnTo>
                      <a:lnTo>
                        <a:pt x="40" y="1"/>
                      </a:lnTo>
                      <a:close/>
                      <a:moveTo>
                        <a:pt x="53046" y="157"/>
                      </a:moveTo>
                      <a:lnTo>
                        <a:pt x="53046" y="175"/>
                      </a:lnTo>
                      <a:lnTo>
                        <a:pt x="53046" y="175"/>
                      </a:lnTo>
                      <a:cubicBezTo>
                        <a:pt x="53046" y="169"/>
                        <a:pt x="53046" y="163"/>
                        <a:pt x="53046" y="157"/>
                      </a:cubicBezTo>
                      <a:close/>
                      <a:moveTo>
                        <a:pt x="40" y="2"/>
                      </a:moveTo>
                      <a:lnTo>
                        <a:pt x="14" y="8169"/>
                      </a:lnTo>
                      <a:cubicBezTo>
                        <a:pt x="1" y="12124"/>
                        <a:pt x="2615" y="16078"/>
                        <a:pt x="7831" y="19096"/>
                      </a:cubicBezTo>
                      <a:cubicBezTo>
                        <a:pt x="8456" y="19460"/>
                        <a:pt x="9106" y="19798"/>
                        <a:pt x="9782" y="20110"/>
                      </a:cubicBezTo>
                      <a:cubicBezTo>
                        <a:pt x="10004" y="20214"/>
                        <a:pt x="10238" y="20305"/>
                        <a:pt x="10459" y="20409"/>
                      </a:cubicBezTo>
                      <a:cubicBezTo>
                        <a:pt x="10862" y="20591"/>
                        <a:pt x="11252" y="20774"/>
                        <a:pt x="11669" y="20930"/>
                      </a:cubicBezTo>
                      <a:cubicBezTo>
                        <a:pt x="11734" y="20956"/>
                        <a:pt x="11812" y="20982"/>
                        <a:pt x="11877" y="21008"/>
                      </a:cubicBezTo>
                      <a:cubicBezTo>
                        <a:pt x="12033" y="21073"/>
                        <a:pt x="12189" y="21125"/>
                        <a:pt x="12332" y="21177"/>
                      </a:cubicBezTo>
                      <a:cubicBezTo>
                        <a:pt x="12865" y="21372"/>
                        <a:pt x="13399" y="21554"/>
                        <a:pt x="13945" y="21723"/>
                      </a:cubicBezTo>
                      <a:cubicBezTo>
                        <a:pt x="14140" y="21775"/>
                        <a:pt x="14322" y="21840"/>
                        <a:pt x="14504" y="21892"/>
                      </a:cubicBezTo>
                      <a:cubicBezTo>
                        <a:pt x="14634" y="21931"/>
                        <a:pt x="14751" y="21970"/>
                        <a:pt x="14881" y="22009"/>
                      </a:cubicBezTo>
                      <a:cubicBezTo>
                        <a:pt x="15103" y="22074"/>
                        <a:pt x="15337" y="22126"/>
                        <a:pt x="15558" y="22178"/>
                      </a:cubicBezTo>
                      <a:cubicBezTo>
                        <a:pt x="16104" y="22322"/>
                        <a:pt x="16650" y="22452"/>
                        <a:pt x="17210" y="22582"/>
                      </a:cubicBezTo>
                      <a:cubicBezTo>
                        <a:pt x="17353" y="22608"/>
                        <a:pt x="17496" y="22660"/>
                        <a:pt x="17639" y="22686"/>
                      </a:cubicBezTo>
                      <a:cubicBezTo>
                        <a:pt x="17860" y="22738"/>
                        <a:pt x="18094" y="22764"/>
                        <a:pt x="18302" y="22803"/>
                      </a:cubicBezTo>
                      <a:cubicBezTo>
                        <a:pt x="18771" y="22894"/>
                        <a:pt x="19239" y="22972"/>
                        <a:pt x="19707" y="23050"/>
                      </a:cubicBezTo>
                      <a:cubicBezTo>
                        <a:pt x="19902" y="23076"/>
                        <a:pt x="20084" y="23115"/>
                        <a:pt x="20280" y="23141"/>
                      </a:cubicBezTo>
                      <a:cubicBezTo>
                        <a:pt x="20462" y="23167"/>
                        <a:pt x="20696" y="23193"/>
                        <a:pt x="20891" y="23219"/>
                      </a:cubicBezTo>
                      <a:cubicBezTo>
                        <a:pt x="21333" y="23271"/>
                        <a:pt x="21775" y="23323"/>
                        <a:pt x="22218" y="23362"/>
                      </a:cubicBezTo>
                      <a:cubicBezTo>
                        <a:pt x="22439" y="23388"/>
                        <a:pt x="22647" y="23414"/>
                        <a:pt x="22855" y="23427"/>
                      </a:cubicBezTo>
                      <a:cubicBezTo>
                        <a:pt x="23063" y="23453"/>
                        <a:pt x="23245" y="23453"/>
                        <a:pt x="23440" y="23466"/>
                      </a:cubicBezTo>
                      <a:cubicBezTo>
                        <a:pt x="23896" y="23492"/>
                        <a:pt x="24338" y="23518"/>
                        <a:pt x="24793" y="23531"/>
                      </a:cubicBezTo>
                      <a:cubicBezTo>
                        <a:pt x="25014" y="23544"/>
                        <a:pt x="25235" y="23570"/>
                        <a:pt x="25470" y="23570"/>
                      </a:cubicBezTo>
                      <a:lnTo>
                        <a:pt x="28175" y="23570"/>
                      </a:lnTo>
                      <a:cubicBezTo>
                        <a:pt x="28318" y="23570"/>
                        <a:pt x="28461" y="23544"/>
                        <a:pt x="28604" y="23544"/>
                      </a:cubicBezTo>
                      <a:cubicBezTo>
                        <a:pt x="29203" y="23518"/>
                        <a:pt x="29801" y="23466"/>
                        <a:pt x="30399" y="23427"/>
                      </a:cubicBezTo>
                      <a:cubicBezTo>
                        <a:pt x="30634" y="23401"/>
                        <a:pt x="30881" y="23401"/>
                        <a:pt x="31115" y="23375"/>
                      </a:cubicBezTo>
                      <a:cubicBezTo>
                        <a:pt x="31232" y="23362"/>
                        <a:pt x="31349" y="23349"/>
                        <a:pt x="31453" y="23336"/>
                      </a:cubicBezTo>
                      <a:cubicBezTo>
                        <a:pt x="31635" y="23310"/>
                        <a:pt x="31817" y="23297"/>
                        <a:pt x="31999" y="23271"/>
                      </a:cubicBezTo>
                      <a:cubicBezTo>
                        <a:pt x="32611" y="23193"/>
                        <a:pt x="33222" y="23102"/>
                        <a:pt x="33833" y="23011"/>
                      </a:cubicBezTo>
                      <a:cubicBezTo>
                        <a:pt x="33976" y="22985"/>
                        <a:pt x="34133" y="22959"/>
                        <a:pt x="34276" y="22933"/>
                      </a:cubicBezTo>
                      <a:lnTo>
                        <a:pt x="34497" y="22907"/>
                      </a:lnTo>
                      <a:cubicBezTo>
                        <a:pt x="34783" y="22855"/>
                        <a:pt x="35069" y="22777"/>
                        <a:pt x="35342" y="22725"/>
                      </a:cubicBezTo>
                      <a:cubicBezTo>
                        <a:pt x="35837" y="22621"/>
                        <a:pt x="36331" y="22530"/>
                        <a:pt x="36812" y="22413"/>
                      </a:cubicBezTo>
                      <a:cubicBezTo>
                        <a:pt x="37163" y="22322"/>
                        <a:pt x="37502" y="22217"/>
                        <a:pt x="37853" y="22126"/>
                      </a:cubicBezTo>
                      <a:cubicBezTo>
                        <a:pt x="38308" y="21996"/>
                        <a:pt x="38763" y="21879"/>
                        <a:pt x="39219" y="21736"/>
                      </a:cubicBezTo>
                      <a:cubicBezTo>
                        <a:pt x="39310" y="21710"/>
                        <a:pt x="39414" y="21684"/>
                        <a:pt x="39505" y="21658"/>
                      </a:cubicBezTo>
                      <a:cubicBezTo>
                        <a:pt x="40051" y="21476"/>
                        <a:pt x="40584" y="21281"/>
                        <a:pt x="41118" y="21086"/>
                      </a:cubicBezTo>
                      <a:cubicBezTo>
                        <a:pt x="41196" y="21060"/>
                        <a:pt x="41274" y="21021"/>
                        <a:pt x="41352" y="20995"/>
                      </a:cubicBezTo>
                      <a:cubicBezTo>
                        <a:pt x="41924" y="20761"/>
                        <a:pt x="42483" y="20526"/>
                        <a:pt x="43043" y="20266"/>
                      </a:cubicBezTo>
                      <a:cubicBezTo>
                        <a:pt x="43199" y="20188"/>
                        <a:pt x="43368" y="20123"/>
                        <a:pt x="43524" y="20045"/>
                      </a:cubicBezTo>
                      <a:cubicBezTo>
                        <a:pt x="44148" y="19746"/>
                        <a:pt x="44747" y="19434"/>
                        <a:pt x="45319" y="19096"/>
                      </a:cubicBezTo>
                      <a:lnTo>
                        <a:pt x="45644" y="18914"/>
                      </a:lnTo>
                      <a:cubicBezTo>
                        <a:pt x="45748" y="18848"/>
                        <a:pt x="45839" y="18783"/>
                        <a:pt x="45930" y="18718"/>
                      </a:cubicBezTo>
                      <a:cubicBezTo>
                        <a:pt x="46100" y="18627"/>
                        <a:pt x="46256" y="18523"/>
                        <a:pt x="46412" y="18419"/>
                      </a:cubicBezTo>
                      <a:cubicBezTo>
                        <a:pt x="46568" y="18315"/>
                        <a:pt x="46698" y="18224"/>
                        <a:pt x="46841" y="18133"/>
                      </a:cubicBezTo>
                      <a:cubicBezTo>
                        <a:pt x="46984" y="18042"/>
                        <a:pt x="47140" y="17925"/>
                        <a:pt x="47283" y="17821"/>
                      </a:cubicBezTo>
                      <a:cubicBezTo>
                        <a:pt x="47439" y="17717"/>
                        <a:pt x="47556" y="17626"/>
                        <a:pt x="47686" y="17522"/>
                      </a:cubicBezTo>
                      <a:cubicBezTo>
                        <a:pt x="47817" y="17431"/>
                        <a:pt x="47960" y="17314"/>
                        <a:pt x="48090" y="17197"/>
                      </a:cubicBezTo>
                      <a:cubicBezTo>
                        <a:pt x="48233" y="17092"/>
                        <a:pt x="48337" y="17001"/>
                        <a:pt x="48467" y="16897"/>
                      </a:cubicBezTo>
                      <a:cubicBezTo>
                        <a:pt x="48584" y="16793"/>
                        <a:pt x="48714" y="16676"/>
                        <a:pt x="48844" y="16572"/>
                      </a:cubicBezTo>
                      <a:cubicBezTo>
                        <a:pt x="48896" y="16520"/>
                        <a:pt x="48948" y="16468"/>
                        <a:pt x="49000" y="16429"/>
                      </a:cubicBezTo>
                      <a:cubicBezTo>
                        <a:pt x="49065" y="16377"/>
                        <a:pt x="49091" y="16338"/>
                        <a:pt x="49143" y="16299"/>
                      </a:cubicBezTo>
                      <a:cubicBezTo>
                        <a:pt x="49351" y="16091"/>
                        <a:pt x="49547" y="15896"/>
                        <a:pt x="49742" y="15701"/>
                      </a:cubicBezTo>
                      <a:cubicBezTo>
                        <a:pt x="49807" y="15636"/>
                        <a:pt x="49872" y="15558"/>
                        <a:pt x="49937" y="15493"/>
                      </a:cubicBezTo>
                      <a:cubicBezTo>
                        <a:pt x="50171" y="15232"/>
                        <a:pt x="50405" y="14959"/>
                        <a:pt x="50626" y="14699"/>
                      </a:cubicBezTo>
                      <a:lnTo>
                        <a:pt x="50652" y="14660"/>
                      </a:lnTo>
                      <a:cubicBezTo>
                        <a:pt x="50691" y="14595"/>
                        <a:pt x="50743" y="14530"/>
                        <a:pt x="50782" y="14465"/>
                      </a:cubicBezTo>
                      <a:cubicBezTo>
                        <a:pt x="50912" y="14309"/>
                        <a:pt x="51042" y="14127"/>
                        <a:pt x="51159" y="13958"/>
                      </a:cubicBezTo>
                      <a:cubicBezTo>
                        <a:pt x="51225" y="13867"/>
                        <a:pt x="51277" y="13763"/>
                        <a:pt x="51342" y="13671"/>
                      </a:cubicBezTo>
                      <a:cubicBezTo>
                        <a:pt x="51446" y="13515"/>
                        <a:pt x="51537" y="13359"/>
                        <a:pt x="51641" y="13203"/>
                      </a:cubicBezTo>
                      <a:cubicBezTo>
                        <a:pt x="51667" y="13164"/>
                        <a:pt x="51693" y="13112"/>
                        <a:pt x="51719" y="13073"/>
                      </a:cubicBezTo>
                      <a:cubicBezTo>
                        <a:pt x="51745" y="13034"/>
                        <a:pt x="51784" y="12943"/>
                        <a:pt x="51810" y="12878"/>
                      </a:cubicBezTo>
                      <a:cubicBezTo>
                        <a:pt x="51888" y="12748"/>
                        <a:pt x="51953" y="12618"/>
                        <a:pt x="52018" y="12488"/>
                      </a:cubicBezTo>
                      <a:cubicBezTo>
                        <a:pt x="52083" y="12345"/>
                        <a:pt x="52122" y="12267"/>
                        <a:pt x="52187" y="12150"/>
                      </a:cubicBezTo>
                      <a:cubicBezTo>
                        <a:pt x="52239" y="12033"/>
                        <a:pt x="52291" y="11876"/>
                        <a:pt x="52343" y="11746"/>
                      </a:cubicBezTo>
                      <a:cubicBezTo>
                        <a:pt x="52369" y="11681"/>
                        <a:pt x="52395" y="11629"/>
                        <a:pt x="52421" y="11564"/>
                      </a:cubicBezTo>
                      <a:cubicBezTo>
                        <a:pt x="52447" y="11512"/>
                        <a:pt x="52460" y="11460"/>
                        <a:pt x="52473" y="11408"/>
                      </a:cubicBezTo>
                      <a:cubicBezTo>
                        <a:pt x="52525" y="11278"/>
                        <a:pt x="52564" y="11148"/>
                        <a:pt x="52603" y="11018"/>
                      </a:cubicBezTo>
                      <a:cubicBezTo>
                        <a:pt x="52642" y="10888"/>
                        <a:pt x="52668" y="10784"/>
                        <a:pt x="52707" y="10667"/>
                      </a:cubicBezTo>
                      <a:cubicBezTo>
                        <a:pt x="52733" y="10550"/>
                        <a:pt x="52772" y="10407"/>
                        <a:pt x="52798" y="10277"/>
                      </a:cubicBezTo>
                      <a:cubicBezTo>
                        <a:pt x="52811" y="10211"/>
                        <a:pt x="52837" y="10146"/>
                        <a:pt x="52850" y="10068"/>
                      </a:cubicBezTo>
                      <a:cubicBezTo>
                        <a:pt x="52863" y="10003"/>
                        <a:pt x="52863" y="9977"/>
                        <a:pt x="52876" y="9938"/>
                      </a:cubicBezTo>
                      <a:cubicBezTo>
                        <a:pt x="52889" y="9808"/>
                        <a:pt x="52915" y="9665"/>
                        <a:pt x="52929" y="9535"/>
                      </a:cubicBezTo>
                      <a:cubicBezTo>
                        <a:pt x="52955" y="9405"/>
                        <a:pt x="52968" y="9301"/>
                        <a:pt x="52981" y="9184"/>
                      </a:cubicBezTo>
                      <a:cubicBezTo>
                        <a:pt x="52994" y="9067"/>
                        <a:pt x="52994" y="8924"/>
                        <a:pt x="53007" y="8794"/>
                      </a:cubicBezTo>
                      <a:cubicBezTo>
                        <a:pt x="53007" y="8716"/>
                        <a:pt x="53020" y="8625"/>
                        <a:pt x="53020" y="8560"/>
                      </a:cubicBezTo>
                      <a:cubicBezTo>
                        <a:pt x="53020" y="8481"/>
                        <a:pt x="53020" y="8390"/>
                        <a:pt x="53020" y="8325"/>
                      </a:cubicBezTo>
                      <a:lnTo>
                        <a:pt x="53046" y="175"/>
                      </a:lnTo>
                      <a:lnTo>
                        <a:pt x="53046" y="175"/>
                      </a:lnTo>
                      <a:cubicBezTo>
                        <a:pt x="53045" y="325"/>
                        <a:pt x="53032" y="475"/>
                        <a:pt x="53020" y="625"/>
                      </a:cubicBezTo>
                      <a:cubicBezTo>
                        <a:pt x="53020" y="755"/>
                        <a:pt x="53007" y="885"/>
                        <a:pt x="52994" y="1015"/>
                      </a:cubicBezTo>
                      <a:cubicBezTo>
                        <a:pt x="52981" y="1145"/>
                        <a:pt x="52968" y="1249"/>
                        <a:pt x="52955" y="1366"/>
                      </a:cubicBezTo>
                      <a:cubicBezTo>
                        <a:pt x="52942" y="1483"/>
                        <a:pt x="52915" y="1626"/>
                        <a:pt x="52889" y="1757"/>
                      </a:cubicBezTo>
                      <a:cubicBezTo>
                        <a:pt x="52863" y="1900"/>
                        <a:pt x="52850" y="1991"/>
                        <a:pt x="52824" y="2108"/>
                      </a:cubicBezTo>
                      <a:cubicBezTo>
                        <a:pt x="52798" y="2225"/>
                        <a:pt x="52759" y="2368"/>
                        <a:pt x="52720" y="2498"/>
                      </a:cubicBezTo>
                      <a:cubicBezTo>
                        <a:pt x="52694" y="2628"/>
                        <a:pt x="52655" y="2732"/>
                        <a:pt x="52616" y="2849"/>
                      </a:cubicBezTo>
                      <a:cubicBezTo>
                        <a:pt x="52590" y="2966"/>
                        <a:pt x="52538" y="3109"/>
                        <a:pt x="52499" y="3226"/>
                      </a:cubicBezTo>
                      <a:cubicBezTo>
                        <a:pt x="52447" y="3356"/>
                        <a:pt x="52408" y="3461"/>
                        <a:pt x="52369" y="3578"/>
                      </a:cubicBezTo>
                      <a:cubicBezTo>
                        <a:pt x="52317" y="3695"/>
                        <a:pt x="52252" y="3838"/>
                        <a:pt x="52200" y="3981"/>
                      </a:cubicBezTo>
                      <a:cubicBezTo>
                        <a:pt x="52148" y="4111"/>
                        <a:pt x="52096" y="4202"/>
                        <a:pt x="52044" y="4306"/>
                      </a:cubicBezTo>
                      <a:cubicBezTo>
                        <a:pt x="51979" y="4423"/>
                        <a:pt x="51901" y="4579"/>
                        <a:pt x="51836" y="4709"/>
                      </a:cubicBezTo>
                      <a:cubicBezTo>
                        <a:pt x="51771" y="4839"/>
                        <a:pt x="51719" y="4917"/>
                        <a:pt x="51654" y="5034"/>
                      </a:cubicBezTo>
                      <a:cubicBezTo>
                        <a:pt x="51563" y="5191"/>
                        <a:pt x="51472" y="5347"/>
                        <a:pt x="51368" y="5503"/>
                      </a:cubicBezTo>
                      <a:cubicBezTo>
                        <a:pt x="51303" y="5594"/>
                        <a:pt x="51251" y="5698"/>
                        <a:pt x="51185" y="5789"/>
                      </a:cubicBezTo>
                      <a:cubicBezTo>
                        <a:pt x="51068" y="5958"/>
                        <a:pt x="50938" y="6127"/>
                        <a:pt x="50808" y="6296"/>
                      </a:cubicBezTo>
                      <a:cubicBezTo>
                        <a:pt x="50756" y="6374"/>
                        <a:pt x="50704" y="6452"/>
                        <a:pt x="50652" y="6517"/>
                      </a:cubicBezTo>
                      <a:cubicBezTo>
                        <a:pt x="50431" y="6790"/>
                        <a:pt x="50197" y="7064"/>
                        <a:pt x="49963" y="7324"/>
                      </a:cubicBezTo>
                      <a:cubicBezTo>
                        <a:pt x="49898" y="7389"/>
                        <a:pt x="49833" y="7454"/>
                        <a:pt x="49768" y="7532"/>
                      </a:cubicBezTo>
                      <a:cubicBezTo>
                        <a:pt x="49573" y="7727"/>
                        <a:pt x="49377" y="7922"/>
                        <a:pt x="49169" y="8117"/>
                      </a:cubicBezTo>
                      <a:cubicBezTo>
                        <a:pt x="49065" y="8208"/>
                        <a:pt x="48974" y="8299"/>
                        <a:pt x="48870" y="8390"/>
                      </a:cubicBezTo>
                      <a:cubicBezTo>
                        <a:pt x="48753" y="8507"/>
                        <a:pt x="48623" y="8612"/>
                        <a:pt x="48493" y="8716"/>
                      </a:cubicBezTo>
                      <a:cubicBezTo>
                        <a:pt x="48363" y="8820"/>
                        <a:pt x="48246" y="8924"/>
                        <a:pt x="48129" y="9028"/>
                      </a:cubicBezTo>
                      <a:cubicBezTo>
                        <a:pt x="47999" y="9119"/>
                        <a:pt x="47856" y="9236"/>
                        <a:pt x="47712" y="9353"/>
                      </a:cubicBezTo>
                      <a:cubicBezTo>
                        <a:pt x="47569" y="9457"/>
                        <a:pt x="47452" y="9548"/>
                        <a:pt x="47309" y="9652"/>
                      </a:cubicBezTo>
                      <a:cubicBezTo>
                        <a:pt x="47179" y="9743"/>
                        <a:pt x="47023" y="9860"/>
                        <a:pt x="46867" y="9964"/>
                      </a:cubicBezTo>
                      <a:cubicBezTo>
                        <a:pt x="46711" y="10068"/>
                        <a:pt x="46581" y="10146"/>
                        <a:pt x="46438" y="10250"/>
                      </a:cubicBezTo>
                      <a:cubicBezTo>
                        <a:pt x="46295" y="10342"/>
                        <a:pt x="46113" y="10446"/>
                        <a:pt x="45956" y="10550"/>
                      </a:cubicBezTo>
                      <a:cubicBezTo>
                        <a:pt x="45748" y="10680"/>
                        <a:pt x="45553" y="10810"/>
                        <a:pt x="45345" y="10927"/>
                      </a:cubicBezTo>
                      <a:cubicBezTo>
                        <a:pt x="44773" y="11265"/>
                        <a:pt x="44161" y="11564"/>
                        <a:pt x="43550" y="11863"/>
                      </a:cubicBezTo>
                      <a:cubicBezTo>
                        <a:pt x="43394" y="11941"/>
                        <a:pt x="43225" y="12020"/>
                        <a:pt x="43069" y="12098"/>
                      </a:cubicBezTo>
                      <a:cubicBezTo>
                        <a:pt x="42509" y="12345"/>
                        <a:pt x="41950" y="12592"/>
                        <a:pt x="41365" y="12813"/>
                      </a:cubicBezTo>
                      <a:cubicBezTo>
                        <a:pt x="41287" y="12852"/>
                        <a:pt x="41222" y="12878"/>
                        <a:pt x="41144" y="12904"/>
                      </a:cubicBezTo>
                      <a:cubicBezTo>
                        <a:pt x="40519" y="13151"/>
                        <a:pt x="39882" y="13359"/>
                        <a:pt x="39245" y="13554"/>
                      </a:cubicBezTo>
                      <a:cubicBezTo>
                        <a:pt x="38789" y="13697"/>
                        <a:pt x="38334" y="13828"/>
                        <a:pt x="37879" y="13945"/>
                      </a:cubicBezTo>
                      <a:cubicBezTo>
                        <a:pt x="37528" y="14049"/>
                        <a:pt x="37189" y="14140"/>
                        <a:pt x="36838" y="14231"/>
                      </a:cubicBezTo>
                      <a:cubicBezTo>
                        <a:pt x="36344" y="14348"/>
                        <a:pt x="35863" y="14452"/>
                        <a:pt x="35368" y="14543"/>
                      </a:cubicBezTo>
                      <a:cubicBezTo>
                        <a:pt x="35017" y="14621"/>
                        <a:pt x="34666" y="14699"/>
                        <a:pt x="34302" y="14764"/>
                      </a:cubicBezTo>
                      <a:cubicBezTo>
                        <a:pt x="34159" y="14790"/>
                        <a:pt x="34003" y="14803"/>
                        <a:pt x="33859" y="14829"/>
                      </a:cubicBezTo>
                      <a:cubicBezTo>
                        <a:pt x="33248" y="14933"/>
                        <a:pt x="32637" y="15024"/>
                        <a:pt x="32025" y="15089"/>
                      </a:cubicBezTo>
                      <a:cubicBezTo>
                        <a:pt x="31843" y="15115"/>
                        <a:pt x="31661" y="15141"/>
                        <a:pt x="31479" y="15154"/>
                      </a:cubicBezTo>
                      <a:cubicBezTo>
                        <a:pt x="31128" y="15193"/>
                        <a:pt x="30777" y="15219"/>
                        <a:pt x="30412" y="15245"/>
                      </a:cubicBezTo>
                      <a:cubicBezTo>
                        <a:pt x="29814" y="15297"/>
                        <a:pt x="29229" y="15336"/>
                        <a:pt x="28630" y="15362"/>
                      </a:cubicBezTo>
                      <a:cubicBezTo>
                        <a:pt x="28240" y="15375"/>
                        <a:pt x="27863" y="15388"/>
                        <a:pt x="27473" y="15401"/>
                      </a:cubicBezTo>
                      <a:cubicBezTo>
                        <a:pt x="27152" y="15401"/>
                        <a:pt x="26825" y="15407"/>
                        <a:pt x="26504" y="15407"/>
                      </a:cubicBezTo>
                      <a:cubicBezTo>
                        <a:pt x="26344" y="15407"/>
                        <a:pt x="26185" y="15406"/>
                        <a:pt x="26029" y="15401"/>
                      </a:cubicBezTo>
                      <a:cubicBezTo>
                        <a:pt x="25626" y="15401"/>
                        <a:pt x="25209" y="15375"/>
                        <a:pt x="24819" y="15362"/>
                      </a:cubicBezTo>
                      <a:cubicBezTo>
                        <a:pt x="24364" y="15349"/>
                        <a:pt x="23909" y="15323"/>
                        <a:pt x="23466" y="15284"/>
                      </a:cubicBezTo>
                      <a:cubicBezTo>
                        <a:pt x="23063" y="15258"/>
                        <a:pt x="22647" y="15232"/>
                        <a:pt x="22244" y="15193"/>
                      </a:cubicBezTo>
                      <a:cubicBezTo>
                        <a:pt x="21801" y="15141"/>
                        <a:pt x="21359" y="15102"/>
                        <a:pt x="20917" y="15037"/>
                      </a:cubicBezTo>
                      <a:cubicBezTo>
                        <a:pt x="20527" y="14985"/>
                        <a:pt x="20123" y="14933"/>
                        <a:pt x="19733" y="14881"/>
                      </a:cubicBezTo>
                      <a:cubicBezTo>
                        <a:pt x="19265" y="14803"/>
                        <a:pt x="18797" y="14712"/>
                        <a:pt x="18328" y="14634"/>
                      </a:cubicBezTo>
                      <a:cubicBezTo>
                        <a:pt x="17964" y="14569"/>
                        <a:pt x="17600" y="14491"/>
                        <a:pt x="17236" y="14413"/>
                      </a:cubicBezTo>
                      <a:cubicBezTo>
                        <a:pt x="16676" y="14283"/>
                        <a:pt x="16130" y="14153"/>
                        <a:pt x="15584" y="14010"/>
                      </a:cubicBezTo>
                      <a:cubicBezTo>
                        <a:pt x="15233" y="13919"/>
                        <a:pt x="14881" y="13828"/>
                        <a:pt x="14530" y="13724"/>
                      </a:cubicBezTo>
                      <a:cubicBezTo>
                        <a:pt x="14348" y="13671"/>
                        <a:pt x="14166" y="13606"/>
                        <a:pt x="13971" y="13554"/>
                      </a:cubicBezTo>
                      <a:cubicBezTo>
                        <a:pt x="13438" y="13385"/>
                        <a:pt x="12891" y="13203"/>
                        <a:pt x="12371" y="12995"/>
                      </a:cubicBezTo>
                      <a:cubicBezTo>
                        <a:pt x="12215" y="12943"/>
                        <a:pt x="12059" y="12891"/>
                        <a:pt x="11903" y="12839"/>
                      </a:cubicBezTo>
                      <a:cubicBezTo>
                        <a:pt x="11421" y="12657"/>
                        <a:pt x="10953" y="12449"/>
                        <a:pt x="10498" y="12241"/>
                      </a:cubicBezTo>
                      <a:cubicBezTo>
                        <a:pt x="10264" y="12137"/>
                        <a:pt x="10030" y="12046"/>
                        <a:pt x="9808" y="11941"/>
                      </a:cubicBezTo>
                      <a:cubicBezTo>
                        <a:pt x="9145" y="11616"/>
                        <a:pt x="8495" y="11291"/>
                        <a:pt x="7857" y="10927"/>
                      </a:cubicBezTo>
                      <a:cubicBezTo>
                        <a:pt x="2642" y="7910"/>
                        <a:pt x="28" y="3956"/>
                        <a:pt x="40" y="2"/>
                      </a:cubicBezTo>
                      <a:close/>
                    </a:path>
                  </a:pathLst>
                </a:custGeom>
                <a:solidFill>
                  <a:srgbClr val="475DB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Google Shape;155;p16"/>
                <p:cNvSpPr/>
                <p:nvPr/>
              </p:nvSpPr>
              <p:spPr>
                <a:xfrm>
                  <a:off x="3063204" y="3615656"/>
                  <a:ext cx="883586" cy="465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36" h="30706" extrusionOk="0">
                      <a:moveTo>
                        <a:pt x="29028" y="1"/>
                      </a:moveTo>
                      <a:cubicBezTo>
                        <a:pt x="22246" y="1"/>
                        <a:pt x="15473" y="1500"/>
                        <a:pt x="10315" y="4498"/>
                      </a:cubicBezTo>
                      <a:cubicBezTo>
                        <a:pt x="0" y="10495"/>
                        <a:pt x="52" y="20211"/>
                        <a:pt x="10432" y="26208"/>
                      </a:cubicBezTo>
                      <a:cubicBezTo>
                        <a:pt x="15629" y="29206"/>
                        <a:pt x="22419" y="30705"/>
                        <a:pt x="29201" y="30705"/>
                      </a:cubicBezTo>
                      <a:cubicBezTo>
                        <a:pt x="35982" y="30705"/>
                        <a:pt x="42756" y="29206"/>
                        <a:pt x="47920" y="26208"/>
                      </a:cubicBezTo>
                      <a:cubicBezTo>
                        <a:pt x="58235" y="20211"/>
                        <a:pt x="58183" y="10495"/>
                        <a:pt x="47790" y="4498"/>
                      </a:cubicBezTo>
                      <a:cubicBezTo>
                        <a:pt x="42600" y="1500"/>
                        <a:pt x="35810" y="1"/>
                        <a:pt x="29028" y="1"/>
                      </a:cubicBezTo>
                      <a:close/>
                    </a:path>
                  </a:pathLst>
                </a:custGeom>
                <a:solidFill>
                  <a:srgbClr val="30408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Google Shape;156;p16"/>
                <p:cNvSpPr/>
                <p:nvPr/>
              </p:nvSpPr>
              <p:spPr>
                <a:xfrm>
                  <a:off x="3315976" y="3726854"/>
                  <a:ext cx="472699" cy="21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55" h="13968" extrusionOk="0">
                      <a:moveTo>
                        <a:pt x="11239" y="927"/>
                      </a:moveTo>
                      <a:lnTo>
                        <a:pt x="21750" y="6989"/>
                      </a:lnTo>
                      <a:lnTo>
                        <a:pt x="20566" y="7418"/>
                      </a:lnTo>
                      <a:lnTo>
                        <a:pt x="13451" y="3308"/>
                      </a:lnTo>
                      <a:cubicBezTo>
                        <a:pt x="13314" y="3236"/>
                        <a:pt x="13168" y="3201"/>
                        <a:pt x="13022" y="3201"/>
                      </a:cubicBezTo>
                      <a:cubicBezTo>
                        <a:pt x="12875" y="3201"/>
                        <a:pt x="12729" y="3236"/>
                        <a:pt x="12592" y="3308"/>
                      </a:cubicBezTo>
                      <a:cubicBezTo>
                        <a:pt x="12345" y="3451"/>
                        <a:pt x="12345" y="3672"/>
                        <a:pt x="12592" y="3815"/>
                      </a:cubicBezTo>
                      <a:lnTo>
                        <a:pt x="19486" y="7795"/>
                      </a:lnTo>
                      <a:lnTo>
                        <a:pt x="18212" y="8251"/>
                      </a:lnTo>
                      <a:lnTo>
                        <a:pt x="13633" y="5610"/>
                      </a:lnTo>
                      <a:cubicBezTo>
                        <a:pt x="13496" y="5545"/>
                        <a:pt x="13347" y="5513"/>
                        <a:pt x="13197" y="5513"/>
                      </a:cubicBezTo>
                      <a:cubicBezTo>
                        <a:pt x="13048" y="5513"/>
                        <a:pt x="12898" y="5545"/>
                        <a:pt x="12761" y="5610"/>
                      </a:cubicBezTo>
                      <a:cubicBezTo>
                        <a:pt x="12527" y="5753"/>
                        <a:pt x="12527" y="5974"/>
                        <a:pt x="12761" y="6117"/>
                      </a:cubicBezTo>
                      <a:lnTo>
                        <a:pt x="17132" y="8641"/>
                      </a:lnTo>
                      <a:lnTo>
                        <a:pt x="15779" y="9122"/>
                      </a:lnTo>
                      <a:lnTo>
                        <a:pt x="7610" y="4413"/>
                      </a:lnTo>
                      <a:lnTo>
                        <a:pt x="11239" y="927"/>
                      </a:lnTo>
                      <a:close/>
                      <a:moveTo>
                        <a:pt x="11130" y="1"/>
                      </a:moveTo>
                      <a:cubicBezTo>
                        <a:pt x="11102" y="1"/>
                        <a:pt x="11073" y="2"/>
                        <a:pt x="11044" y="4"/>
                      </a:cubicBezTo>
                      <a:cubicBezTo>
                        <a:pt x="10888" y="4"/>
                        <a:pt x="10719" y="69"/>
                        <a:pt x="10602" y="173"/>
                      </a:cubicBezTo>
                      <a:lnTo>
                        <a:pt x="6310" y="4270"/>
                      </a:lnTo>
                      <a:cubicBezTo>
                        <a:pt x="6167" y="4413"/>
                        <a:pt x="6206" y="4596"/>
                        <a:pt x="6401" y="4713"/>
                      </a:cubicBezTo>
                      <a:lnTo>
                        <a:pt x="14725" y="9512"/>
                      </a:lnTo>
                      <a:lnTo>
                        <a:pt x="12735" y="10228"/>
                      </a:lnTo>
                      <a:lnTo>
                        <a:pt x="4567" y="5506"/>
                      </a:lnTo>
                      <a:cubicBezTo>
                        <a:pt x="4131" y="5252"/>
                        <a:pt x="3559" y="5126"/>
                        <a:pt x="2988" y="5126"/>
                      </a:cubicBezTo>
                      <a:cubicBezTo>
                        <a:pt x="2417" y="5126"/>
                        <a:pt x="1848" y="5252"/>
                        <a:pt x="1419" y="5506"/>
                      </a:cubicBezTo>
                      <a:cubicBezTo>
                        <a:pt x="638" y="5961"/>
                        <a:pt x="560" y="6664"/>
                        <a:pt x="1198" y="7171"/>
                      </a:cubicBezTo>
                      <a:cubicBezTo>
                        <a:pt x="950" y="7197"/>
                        <a:pt x="729" y="7262"/>
                        <a:pt x="521" y="7379"/>
                      </a:cubicBezTo>
                      <a:cubicBezTo>
                        <a:pt x="1" y="7678"/>
                        <a:pt x="1" y="8160"/>
                        <a:pt x="521" y="8459"/>
                      </a:cubicBezTo>
                      <a:cubicBezTo>
                        <a:pt x="814" y="8608"/>
                        <a:pt x="1133" y="8683"/>
                        <a:pt x="1451" y="8683"/>
                      </a:cubicBezTo>
                      <a:cubicBezTo>
                        <a:pt x="1770" y="8683"/>
                        <a:pt x="2089" y="8608"/>
                        <a:pt x="2381" y="8459"/>
                      </a:cubicBezTo>
                      <a:cubicBezTo>
                        <a:pt x="2537" y="8381"/>
                        <a:pt x="2654" y="8251"/>
                        <a:pt x="2720" y="8082"/>
                      </a:cubicBezTo>
                      <a:lnTo>
                        <a:pt x="8677" y="11529"/>
                      </a:lnTo>
                      <a:lnTo>
                        <a:pt x="8677" y="12244"/>
                      </a:lnTo>
                      <a:cubicBezTo>
                        <a:pt x="8495" y="12283"/>
                        <a:pt x="8326" y="12348"/>
                        <a:pt x="8157" y="12439"/>
                      </a:cubicBezTo>
                      <a:cubicBezTo>
                        <a:pt x="7545" y="12790"/>
                        <a:pt x="7558" y="13363"/>
                        <a:pt x="8157" y="13714"/>
                      </a:cubicBezTo>
                      <a:cubicBezTo>
                        <a:pt x="8501" y="13883"/>
                        <a:pt x="8875" y="13968"/>
                        <a:pt x="9249" y="13968"/>
                      </a:cubicBezTo>
                      <a:cubicBezTo>
                        <a:pt x="9623" y="13968"/>
                        <a:pt x="9997" y="13883"/>
                        <a:pt x="10342" y="13714"/>
                      </a:cubicBezTo>
                      <a:cubicBezTo>
                        <a:pt x="10940" y="13363"/>
                        <a:pt x="10927" y="12790"/>
                        <a:pt x="10329" y="12439"/>
                      </a:cubicBezTo>
                      <a:cubicBezTo>
                        <a:pt x="10199" y="12374"/>
                        <a:pt x="10056" y="12309"/>
                        <a:pt x="9900" y="12270"/>
                      </a:cubicBezTo>
                      <a:lnTo>
                        <a:pt x="9900" y="11373"/>
                      </a:lnTo>
                      <a:cubicBezTo>
                        <a:pt x="9887" y="11255"/>
                        <a:pt x="9822" y="11164"/>
                        <a:pt x="9718" y="11125"/>
                      </a:cubicBezTo>
                      <a:lnTo>
                        <a:pt x="2277" y="6820"/>
                      </a:lnTo>
                      <a:cubicBezTo>
                        <a:pt x="1887" y="6599"/>
                        <a:pt x="1887" y="6235"/>
                        <a:pt x="2277" y="6013"/>
                      </a:cubicBezTo>
                      <a:cubicBezTo>
                        <a:pt x="2498" y="5896"/>
                        <a:pt x="2739" y="5838"/>
                        <a:pt x="2981" y="5838"/>
                      </a:cubicBezTo>
                      <a:cubicBezTo>
                        <a:pt x="3224" y="5838"/>
                        <a:pt x="3467" y="5896"/>
                        <a:pt x="3695" y="6013"/>
                      </a:cubicBezTo>
                      <a:lnTo>
                        <a:pt x="12202" y="10930"/>
                      </a:lnTo>
                      <a:cubicBezTo>
                        <a:pt x="12341" y="10996"/>
                        <a:pt x="12488" y="11029"/>
                        <a:pt x="12635" y="11029"/>
                      </a:cubicBezTo>
                      <a:cubicBezTo>
                        <a:pt x="12748" y="11029"/>
                        <a:pt x="12861" y="11009"/>
                        <a:pt x="12969" y="10969"/>
                      </a:cubicBezTo>
                      <a:lnTo>
                        <a:pt x="22595" y="7522"/>
                      </a:lnTo>
                      <a:lnTo>
                        <a:pt x="23050" y="7366"/>
                      </a:lnTo>
                      <a:lnTo>
                        <a:pt x="27577" y="5740"/>
                      </a:lnTo>
                      <a:lnTo>
                        <a:pt x="30048" y="7158"/>
                      </a:lnTo>
                      <a:cubicBezTo>
                        <a:pt x="30185" y="7230"/>
                        <a:pt x="30331" y="7265"/>
                        <a:pt x="30478" y="7265"/>
                      </a:cubicBezTo>
                      <a:cubicBezTo>
                        <a:pt x="30624" y="7265"/>
                        <a:pt x="30770" y="7230"/>
                        <a:pt x="30907" y="7158"/>
                      </a:cubicBezTo>
                      <a:cubicBezTo>
                        <a:pt x="31154" y="7028"/>
                        <a:pt x="31154" y="6794"/>
                        <a:pt x="30907" y="6664"/>
                      </a:cubicBezTo>
                      <a:lnTo>
                        <a:pt x="28097" y="5038"/>
                      </a:lnTo>
                      <a:cubicBezTo>
                        <a:pt x="27958" y="4968"/>
                        <a:pt x="27806" y="4931"/>
                        <a:pt x="27653" y="4931"/>
                      </a:cubicBezTo>
                      <a:cubicBezTo>
                        <a:pt x="27548" y="4931"/>
                        <a:pt x="27443" y="4949"/>
                        <a:pt x="27343" y="4986"/>
                      </a:cubicBezTo>
                      <a:lnTo>
                        <a:pt x="22816" y="6612"/>
                      </a:lnTo>
                      <a:lnTo>
                        <a:pt x="11552" y="108"/>
                      </a:lnTo>
                      <a:cubicBezTo>
                        <a:pt x="11420" y="31"/>
                        <a:pt x="11280" y="1"/>
                        <a:pt x="111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7" name="Google Shape;157;p16"/>
              <p:cNvGrpSpPr/>
              <p:nvPr/>
            </p:nvGrpSpPr>
            <p:grpSpPr>
              <a:xfrm>
                <a:off x="4182862" y="1991644"/>
                <a:ext cx="883768" cy="577889"/>
                <a:chOff x="4182861" y="1991645"/>
                <a:chExt cx="883768" cy="577889"/>
              </a:xfrm>
            </p:grpSpPr>
            <p:sp>
              <p:nvSpPr>
                <p:cNvPr id="36" name="Google Shape;158;p16"/>
                <p:cNvSpPr/>
                <p:nvPr/>
              </p:nvSpPr>
              <p:spPr>
                <a:xfrm>
                  <a:off x="4221924" y="2211903"/>
                  <a:ext cx="805038" cy="357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59" h="23571" extrusionOk="0">
                      <a:moveTo>
                        <a:pt x="40" y="0"/>
                      </a:moveTo>
                      <a:lnTo>
                        <a:pt x="40" y="0"/>
                      </a:lnTo>
                      <a:cubicBezTo>
                        <a:pt x="40" y="1"/>
                        <a:pt x="40" y="2"/>
                        <a:pt x="40" y="2"/>
                      </a:cubicBezTo>
                      <a:lnTo>
                        <a:pt x="40" y="2"/>
                      </a:lnTo>
                      <a:lnTo>
                        <a:pt x="40" y="0"/>
                      </a:lnTo>
                      <a:close/>
                      <a:moveTo>
                        <a:pt x="53058" y="156"/>
                      </a:moveTo>
                      <a:lnTo>
                        <a:pt x="53058" y="172"/>
                      </a:lnTo>
                      <a:lnTo>
                        <a:pt x="53058" y="172"/>
                      </a:lnTo>
                      <a:cubicBezTo>
                        <a:pt x="53058" y="167"/>
                        <a:pt x="53058" y="162"/>
                        <a:pt x="53058" y="156"/>
                      </a:cubicBezTo>
                      <a:close/>
                      <a:moveTo>
                        <a:pt x="40" y="2"/>
                      </a:moveTo>
                      <a:lnTo>
                        <a:pt x="14" y="8169"/>
                      </a:lnTo>
                      <a:cubicBezTo>
                        <a:pt x="1" y="12123"/>
                        <a:pt x="2615" y="16091"/>
                        <a:pt x="7831" y="19108"/>
                      </a:cubicBezTo>
                      <a:cubicBezTo>
                        <a:pt x="8456" y="19473"/>
                        <a:pt x="9106" y="19798"/>
                        <a:pt x="9782" y="20123"/>
                      </a:cubicBezTo>
                      <a:cubicBezTo>
                        <a:pt x="10003" y="20227"/>
                        <a:pt x="10251" y="20318"/>
                        <a:pt x="10472" y="20422"/>
                      </a:cubicBezTo>
                      <a:cubicBezTo>
                        <a:pt x="10875" y="20591"/>
                        <a:pt x="11252" y="20773"/>
                        <a:pt x="11668" y="20943"/>
                      </a:cubicBezTo>
                      <a:cubicBezTo>
                        <a:pt x="11733" y="20969"/>
                        <a:pt x="11811" y="20995"/>
                        <a:pt x="11877" y="21021"/>
                      </a:cubicBezTo>
                      <a:cubicBezTo>
                        <a:pt x="12033" y="21073"/>
                        <a:pt x="12189" y="21125"/>
                        <a:pt x="12345" y="21177"/>
                      </a:cubicBezTo>
                      <a:cubicBezTo>
                        <a:pt x="12865" y="21372"/>
                        <a:pt x="13398" y="21554"/>
                        <a:pt x="13945" y="21723"/>
                      </a:cubicBezTo>
                      <a:cubicBezTo>
                        <a:pt x="14140" y="21788"/>
                        <a:pt x="14322" y="21853"/>
                        <a:pt x="14504" y="21905"/>
                      </a:cubicBezTo>
                      <a:cubicBezTo>
                        <a:pt x="14634" y="21944"/>
                        <a:pt x="14751" y="21983"/>
                        <a:pt x="14881" y="22022"/>
                      </a:cubicBezTo>
                      <a:cubicBezTo>
                        <a:pt x="15102" y="22087"/>
                        <a:pt x="15337" y="22126"/>
                        <a:pt x="15558" y="22178"/>
                      </a:cubicBezTo>
                      <a:cubicBezTo>
                        <a:pt x="16104" y="22321"/>
                        <a:pt x="16650" y="22464"/>
                        <a:pt x="17210" y="22581"/>
                      </a:cubicBezTo>
                      <a:cubicBezTo>
                        <a:pt x="17353" y="22620"/>
                        <a:pt x="17496" y="22660"/>
                        <a:pt x="17652" y="22686"/>
                      </a:cubicBezTo>
                      <a:cubicBezTo>
                        <a:pt x="17860" y="22738"/>
                        <a:pt x="18094" y="22764"/>
                        <a:pt x="18302" y="22803"/>
                      </a:cubicBezTo>
                      <a:cubicBezTo>
                        <a:pt x="18771" y="22894"/>
                        <a:pt x="19239" y="22972"/>
                        <a:pt x="19707" y="23050"/>
                      </a:cubicBezTo>
                      <a:cubicBezTo>
                        <a:pt x="19902" y="23076"/>
                        <a:pt x="20084" y="23128"/>
                        <a:pt x="20279" y="23154"/>
                      </a:cubicBezTo>
                      <a:cubicBezTo>
                        <a:pt x="20462" y="23180"/>
                        <a:pt x="20696" y="23193"/>
                        <a:pt x="20891" y="23219"/>
                      </a:cubicBezTo>
                      <a:cubicBezTo>
                        <a:pt x="21333" y="23271"/>
                        <a:pt x="21775" y="23323"/>
                        <a:pt x="22218" y="23362"/>
                      </a:cubicBezTo>
                      <a:cubicBezTo>
                        <a:pt x="22439" y="23388"/>
                        <a:pt x="22634" y="23414"/>
                        <a:pt x="22855" y="23440"/>
                      </a:cubicBezTo>
                      <a:cubicBezTo>
                        <a:pt x="23063" y="23453"/>
                        <a:pt x="23245" y="23453"/>
                        <a:pt x="23440" y="23466"/>
                      </a:cubicBezTo>
                      <a:cubicBezTo>
                        <a:pt x="23896" y="23505"/>
                        <a:pt x="24338" y="23518"/>
                        <a:pt x="24793" y="23544"/>
                      </a:cubicBezTo>
                      <a:cubicBezTo>
                        <a:pt x="25014" y="23544"/>
                        <a:pt x="25235" y="23570"/>
                        <a:pt x="25456" y="23570"/>
                      </a:cubicBezTo>
                      <a:lnTo>
                        <a:pt x="28175" y="23570"/>
                      </a:lnTo>
                      <a:cubicBezTo>
                        <a:pt x="28318" y="23570"/>
                        <a:pt x="28461" y="23557"/>
                        <a:pt x="28604" y="23544"/>
                      </a:cubicBezTo>
                      <a:cubicBezTo>
                        <a:pt x="29203" y="23518"/>
                        <a:pt x="29801" y="23479"/>
                        <a:pt x="30386" y="23427"/>
                      </a:cubicBezTo>
                      <a:cubicBezTo>
                        <a:pt x="30633" y="23414"/>
                        <a:pt x="30881" y="23401"/>
                        <a:pt x="31115" y="23375"/>
                      </a:cubicBezTo>
                      <a:cubicBezTo>
                        <a:pt x="31232" y="23362"/>
                        <a:pt x="31336" y="23349"/>
                        <a:pt x="31453" y="23336"/>
                      </a:cubicBezTo>
                      <a:cubicBezTo>
                        <a:pt x="31635" y="23323"/>
                        <a:pt x="31817" y="23297"/>
                        <a:pt x="31999" y="23271"/>
                      </a:cubicBezTo>
                      <a:cubicBezTo>
                        <a:pt x="32611" y="23206"/>
                        <a:pt x="33222" y="23115"/>
                        <a:pt x="33833" y="23011"/>
                      </a:cubicBezTo>
                      <a:cubicBezTo>
                        <a:pt x="33976" y="22985"/>
                        <a:pt x="34132" y="22972"/>
                        <a:pt x="34276" y="22946"/>
                      </a:cubicBezTo>
                      <a:cubicBezTo>
                        <a:pt x="34354" y="22933"/>
                        <a:pt x="34419" y="22920"/>
                        <a:pt x="34497" y="22907"/>
                      </a:cubicBezTo>
                      <a:cubicBezTo>
                        <a:pt x="34783" y="22855"/>
                        <a:pt x="35069" y="22790"/>
                        <a:pt x="35355" y="22725"/>
                      </a:cubicBezTo>
                      <a:cubicBezTo>
                        <a:pt x="35836" y="22634"/>
                        <a:pt x="36331" y="22529"/>
                        <a:pt x="36812" y="22412"/>
                      </a:cubicBezTo>
                      <a:cubicBezTo>
                        <a:pt x="37163" y="22334"/>
                        <a:pt x="37514" y="22230"/>
                        <a:pt x="37853" y="22139"/>
                      </a:cubicBezTo>
                      <a:cubicBezTo>
                        <a:pt x="38321" y="22009"/>
                        <a:pt x="38776" y="21879"/>
                        <a:pt x="39218" y="21749"/>
                      </a:cubicBezTo>
                      <a:cubicBezTo>
                        <a:pt x="39322" y="21710"/>
                        <a:pt x="39414" y="21697"/>
                        <a:pt x="39518" y="21658"/>
                      </a:cubicBezTo>
                      <a:cubicBezTo>
                        <a:pt x="40051" y="21489"/>
                        <a:pt x="40597" y="21294"/>
                        <a:pt x="41118" y="21099"/>
                      </a:cubicBezTo>
                      <a:cubicBezTo>
                        <a:pt x="41196" y="21060"/>
                        <a:pt x="41274" y="21034"/>
                        <a:pt x="41352" y="20995"/>
                      </a:cubicBezTo>
                      <a:cubicBezTo>
                        <a:pt x="41924" y="20773"/>
                        <a:pt x="42483" y="20526"/>
                        <a:pt x="43043" y="20279"/>
                      </a:cubicBezTo>
                      <a:cubicBezTo>
                        <a:pt x="43212" y="20201"/>
                        <a:pt x="43368" y="20123"/>
                        <a:pt x="43537" y="20045"/>
                      </a:cubicBezTo>
                      <a:cubicBezTo>
                        <a:pt x="44148" y="19746"/>
                        <a:pt x="44747" y="19447"/>
                        <a:pt x="45319" y="19108"/>
                      </a:cubicBezTo>
                      <a:lnTo>
                        <a:pt x="45644" y="18913"/>
                      </a:lnTo>
                      <a:cubicBezTo>
                        <a:pt x="45748" y="18861"/>
                        <a:pt x="45839" y="18796"/>
                        <a:pt x="45930" y="18731"/>
                      </a:cubicBezTo>
                      <a:cubicBezTo>
                        <a:pt x="46099" y="18627"/>
                        <a:pt x="46256" y="18536"/>
                        <a:pt x="46425" y="18432"/>
                      </a:cubicBezTo>
                      <a:cubicBezTo>
                        <a:pt x="46581" y="18328"/>
                        <a:pt x="46711" y="18237"/>
                        <a:pt x="46841" y="18146"/>
                      </a:cubicBezTo>
                      <a:cubicBezTo>
                        <a:pt x="46984" y="18042"/>
                        <a:pt x="47140" y="17938"/>
                        <a:pt x="47296" y="17821"/>
                      </a:cubicBezTo>
                      <a:cubicBezTo>
                        <a:pt x="47439" y="17717"/>
                        <a:pt x="47556" y="17626"/>
                        <a:pt x="47686" y="17535"/>
                      </a:cubicBezTo>
                      <a:cubicBezTo>
                        <a:pt x="47816" y="17430"/>
                        <a:pt x="47973" y="17313"/>
                        <a:pt x="48103" y="17209"/>
                      </a:cubicBezTo>
                      <a:cubicBezTo>
                        <a:pt x="48233" y="17092"/>
                        <a:pt x="48350" y="17001"/>
                        <a:pt x="48467" y="16897"/>
                      </a:cubicBezTo>
                      <a:cubicBezTo>
                        <a:pt x="48584" y="16806"/>
                        <a:pt x="48727" y="16676"/>
                        <a:pt x="48844" y="16572"/>
                      </a:cubicBezTo>
                      <a:cubicBezTo>
                        <a:pt x="48896" y="16520"/>
                        <a:pt x="48961" y="16481"/>
                        <a:pt x="49013" y="16429"/>
                      </a:cubicBezTo>
                      <a:cubicBezTo>
                        <a:pt x="49065" y="16377"/>
                        <a:pt x="49104" y="16338"/>
                        <a:pt x="49143" y="16299"/>
                      </a:cubicBezTo>
                      <a:cubicBezTo>
                        <a:pt x="49351" y="16104"/>
                        <a:pt x="49559" y="15896"/>
                        <a:pt x="49742" y="15700"/>
                      </a:cubicBezTo>
                      <a:cubicBezTo>
                        <a:pt x="49807" y="15635"/>
                        <a:pt x="49872" y="15570"/>
                        <a:pt x="49937" y="15492"/>
                      </a:cubicBezTo>
                      <a:cubicBezTo>
                        <a:pt x="50184" y="15232"/>
                        <a:pt x="50418" y="14972"/>
                        <a:pt x="50626" y="14699"/>
                      </a:cubicBezTo>
                      <a:lnTo>
                        <a:pt x="50652" y="14660"/>
                      </a:lnTo>
                      <a:cubicBezTo>
                        <a:pt x="50704" y="14595"/>
                        <a:pt x="50743" y="14530"/>
                        <a:pt x="50795" y="14465"/>
                      </a:cubicBezTo>
                      <a:cubicBezTo>
                        <a:pt x="50925" y="14309"/>
                        <a:pt x="51055" y="14127"/>
                        <a:pt x="51172" y="13957"/>
                      </a:cubicBezTo>
                      <a:cubicBezTo>
                        <a:pt x="51237" y="13866"/>
                        <a:pt x="51289" y="13775"/>
                        <a:pt x="51354" y="13671"/>
                      </a:cubicBezTo>
                      <a:cubicBezTo>
                        <a:pt x="51459" y="13515"/>
                        <a:pt x="51550" y="13359"/>
                        <a:pt x="51641" y="13203"/>
                      </a:cubicBezTo>
                      <a:cubicBezTo>
                        <a:pt x="51667" y="13164"/>
                        <a:pt x="51693" y="13125"/>
                        <a:pt x="51719" y="13073"/>
                      </a:cubicBezTo>
                      <a:cubicBezTo>
                        <a:pt x="51745" y="13034"/>
                        <a:pt x="51784" y="12943"/>
                        <a:pt x="51823" y="12878"/>
                      </a:cubicBezTo>
                      <a:cubicBezTo>
                        <a:pt x="51888" y="12748"/>
                        <a:pt x="51966" y="12618"/>
                        <a:pt x="52031" y="12488"/>
                      </a:cubicBezTo>
                      <a:cubicBezTo>
                        <a:pt x="52096" y="12358"/>
                        <a:pt x="52135" y="12266"/>
                        <a:pt x="52187" y="12149"/>
                      </a:cubicBezTo>
                      <a:cubicBezTo>
                        <a:pt x="52239" y="12045"/>
                        <a:pt x="52304" y="11889"/>
                        <a:pt x="52356" y="11746"/>
                      </a:cubicBezTo>
                      <a:cubicBezTo>
                        <a:pt x="52382" y="11694"/>
                        <a:pt x="52408" y="11629"/>
                        <a:pt x="52434" y="11577"/>
                      </a:cubicBezTo>
                      <a:cubicBezTo>
                        <a:pt x="52447" y="11512"/>
                        <a:pt x="52460" y="11460"/>
                        <a:pt x="52486" y="11408"/>
                      </a:cubicBezTo>
                      <a:cubicBezTo>
                        <a:pt x="52525" y="11278"/>
                        <a:pt x="52564" y="11148"/>
                        <a:pt x="52603" y="11031"/>
                      </a:cubicBezTo>
                      <a:cubicBezTo>
                        <a:pt x="52642" y="10901"/>
                        <a:pt x="52681" y="10797"/>
                        <a:pt x="52707" y="10680"/>
                      </a:cubicBezTo>
                      <a:cubicBezTo>
                        <a:pt x="52746" y="10562"/>
                        <a:pt x="52772" y="10419"/>
                        <a:pt x="52811" y="10289"/>
                      </a:cubicBezTo>
                      <a:cubicBezTo>
                        <a:pt x="52824" y="10224"/>
                        <a:pt x="52837" y="10146"/>
                        <a:pt x="52850" y="10081"/>
                      </a:cubicBezTo>
                      <a:cubicBezTo>
                        <a:pt x="52863" y="10003"/>
                        <a:pt x="52863" y="9990"/>
                        <a:pt x="52876" y="9938"/>
                      </a:cubicBezTo>
                      <a:cubicBezTo>
                        <a:pt x="52902" y="9808"/>
                        <a:pt x="52928" y="9678"/>
                        <a:pt x="52941" y="9535"/>
                      </a:cubicBezTo>
                      <a:cubicBezTo>
                        <a:pt x="52954" y="9405"/>
                        <a:pt x="52980" y="9314"/>
                        <a:pt x="52980" y="9197"/>
                      </a:cubicBezTo>
                      <a:cubicBezTo>
                        <a:pt x="52993" y="9080"/>
                        <a:pt x="53006" y="8924"/>
                        <a:pt x="53019" y="8793"/>
                      </a:cubicBezTo>
                      <a:cubicBezTo>
                        <a:pt x="53019" y="8715"/>
                        <a:pt x="53032" y="8624"/>
                        <a:pt x="53032" y="8559"/>
                      </a:cubicBezTo>
                      <a:cubicBezTo>
                        <a:pt x="53032" y="8481"/>
                        <a:pt x="53032" y="8390"/>
                        <a:pt x="53032" y="8325"/>
                      </a:cubicBezTo>
                      <a:lnTo>
                        <a:pt x="53058" y="172"/>
                      </a:lnTo>
                      <a:lnTo>
                        <a:pt x="53058" y="172"/>
                      </a:lnTo>
                      <a:cubicBezTo>
                        <a:pt x="53058" y="311"/>
                        <a:pt x="53045" y="461"/>
                        <a:pt x="53032" y="612"/>
                      </a:cubicBezTo>
                      <a:cubicBezTo>
                        <a:pt x="53032" y="742"/>
                        <a:pt x="53019" y="885"/>
                        <a:pt x="53006" y="1015"/>
                      </a:cubicBezTo>
                      <a:cubicBezTo>
                        <a:pt x="52993" y="1145"/>
                        <a:pt x="52980" y="1249"/>
                        <a:pt x="52954" y="1366"/>
                      </a:cubicBezTo>
                      <a:cubicBezTo>
                        <a:pt x="52941" y="1483"/>
                        <a:pt x="52915" y="1626"/>
                        <a:pt x="52902" y="1756"/>
                      </a:cubicBezTo>
                      <a:cubicBezTo>
                        <a:pt x="52876" y="1886"/>
                        <a:pt x="52850" y="1991"/>
                        <a:pt x="52824" y="2108"/>
                      </a:cubicBezTo>
                      <a:cubicBezTo>
                        <a:pt x="52798" y="2225"/>
                        <a:pt x="52759" y="2368"/>
                        <a:pt x="52733" y="2498"/>
                      </a:cubicBezTo>
                      <a:cubicBezTo>
                        <a:pt x="52694" y="2628"/>
                        <a:pt x="52668" y="2732"/>
                        <a:pt x="52629" y="2849"/>
                      </a:cubicBezTo>
                      <a:cubicBezTo>
                        <a:pt x="52590" y="2966"/>
                        <a:pt x="52551" y="3109"/>
                        <a:pt x="52499" y="3226"/>
                      </a:cubicBezTo>
                      <a:cubicBezTo>
                        <a:pt x="52460" y="3356"/>
                        <a:pt x="52421" y="3460"/>
                        <a:pt x="52369" y="3577"/>
                      </a:cubicBezTo>
                      <a:cubicBezTo>
                        <a:pt x="52330" y="3681"/>
                        <a:pt x="52265" y="3838"/>
                        <a:pt x="52213" y="3981"/>
                      </a:cubicBezTo>
                      <a:cubicBezTo>
                        <a:pt x="52161" y="4111"/>
                        <a:pt x="52109" y="4202"/>
                        <a:pt x="52044" y="4306"/>
                      </a:cubicBezTo>
                      <a:cubicBezTo>
                        <a:pt x="51992" y="4423"/>
                        <a:pt x="51914" y="4579"/>
                        <a:pt x="51836" y="4709"/>
                      </a:cubicBezTo>
                      <a:cubicBezTo>
                        <a:pt x="51784" y="4813"/>
                        <a:pt x="51719" y="4917"/>
                        <a:pt x="51667" y="5034"/>
                      </a:cubicBezTo>
                      <a:cubicBezTo>
                        <a:pt x="51576" y="5190"/>
                        <a:pt x="51472" y="5346"/>
                        <a:pt x="51367" y="5503"/>
                      </a:cubicBezTo>
                      <a:cubicBezTo>
                        <a:pt x="51315" y="5594"/>
                        <a:pt x="51250" y="5698"/>
                        <a:pt x="51185" y="5789"/>
                      </a:cubicBezTo>
                      <a:cubicBezTo>
                        <a:pt x="51068" y="5958"/>
                        <a:pt x="50938" y="6127"/>
                        <a:pt x="50821" y="6296"/>
                      </a:cubicBezTo>
                      <a:cubicBezTo>
                        <a:pt x="50756" y="6374"/>
                        <a:pt x="50704" y="6452"/>
                        <a:pt x="50652" y="6517"/>
                      </a:cubicBezTo>
                      <a:cubicBezTo>
                        <a:pt x="50444" y="6790"/>
                        <a:pt x="50210" y="7063"/>
                        <a:pt x="49963" y="7324"/>
                      </a:cubicBezTo>
                      <a:cubicBezTo>
                        <a:pt x="49898" y="7389"/>
                        <a:pt x="49833" y="7454"/>
                        <a:pt x="49768" y="7519"/>
                      </a:cubicBezTo>
                      <a:cubicBezTo>
                        <a:pt x="49585" y="7727"/>
                        <a:pt x="49377" y="7922"/>
                        <a:pt x="49169" y="8117"/>
                      </a:cubicBezTo>
                      <a:cubicBezTo>
                        <a:pt x="49078" y="8208"/>
                        <a:pt x="48974" y="8299"/>
                        <a:pt x="48883" y="8390"/>
                      </a:cubicBezTo>
                      <a:cubicBezTo>
                        <a:pt x="48753" y="8507"/>
                        <a:pt x="48623" y="8611"/>
                        <a:pt x="48493" y="8728"/>
                      </a:cubicBezTo>
                      <a:cubicBezTo>
                        <a:pt x="48363" y="8832"/>
                        <a:pt x="48259" y="8937"/>
                        <a:pt x="48129" y="9028"/>
                      </a:cubicBezTo>
                      <a:cubicBezTo>
                        <a:pt x="48012" y="9132"/>
                        <a:pt x="47855" y="9249"/>
                        <a:pt x="47712" y="9353"/>
                      </a:cubicBezTo>
                      <a:cubicBezTo>
                        <a:pt x="47582" y="9470"/>
                        <a:pt x="47452" y="9561"/>
                        <a:pt x="47322" y="9652"/>
                      </a:cubicBezTo>
                      <a:cubicBezTo>
                        <a:pt x="47192" y="9756"/>
                        <a:pt x="47023" y="9860"/>
                        <a:pt x="46867" y="9964"/>
                      </a:cubicBezTo>
                      <a:cubicBezTo>
                        <a:pt x="46724" y="10068"/>
                        <a:pt x="46594" y="10159"/>
                        <a:pt x="46451" y="10250"/>
                      </a:cubicBezTo>
                      <a:cubicBezTo>
                        <a:pt x="46308" y="10354"/>
                        <a:pt x="46125" y="10458"/>
                        <a:pt x="45956" y="10562"/>
                      </a:cubicBezTo>
                      <a:cubicBezTo>
                        <a:pt x="45761" y="10680"/>
                        <a:pt x="45553" y="10810"/>
                        <a:pt x="45345" y="10940"/>
                      </a:cubicBezTo>
                      <a:cubicBezTo>
                        <a:pt x="44773" y="11265"/>
                        <a:pt x="44174" y="11577"/>
                        <a:pt x="43563" y="11876"/>
                      </a:cubicBezTo>
                      <a:cubicBezTo>
                        <a:pt x="43394" y="11954"/>
                        <a:pt x="43238" y="12032"/>
                        <a:pt x="43069" y="12097"/>
                      </a:cubicBezTo>
                      <a:cubicBezTo>
                        <a:pt x="42522" y="12358"/>
                        <a:pt x="41950" y="12605"/>
                        <a:pt x="41378" y="12826"/>
                      </a:cubicBezTo>
                      <a:cubicBezTo>
                        <a:pt x="41300" y="12852"/>
                        <a:pt x="41222" y="12891"/>
                        <a:pt x="41144" y="12917"/>
                      </a:cubicBezTo>
                      <a:cubicBezTo>
                        <a:pt x="40532" y="13151"/>
                        <a:pt x="39895" y="13372"/>
                        <a:pt x="39244" y="13567"/>
                      </a:cubicBezTo>
                      <a:cubicBezTo>
                        <a:pt x="38802" y="13710"/>
                        <a:pt x="38334" y="13827"/>
                        <a:pt x="37879" y="13957"/>
                      </a:cubicBezTo>
                      <a:cubicBezTo>
                        <a:pt x="37540" y="14049"/>
                        <a:pt x="37189" y="14153"/>
                        <a:pt x="36838" y="14244"/>
                      </a:cubicBezTo>
                      <a:cubicBezTo>
                        <a:pt x="36357" y="14361"/>
                        <a:pt x="35862" y="14452"/>
                        <a:pt x="35381" y="14556"/>
                      </a:cubicBezTo>
                      <a:cubicBezTo>
                        <a:pt x="35017" y="14621"/>
                        <a:pt x="34666" y="14699"/>
                        <a:pt x="34315" y="14764"/>
                      </a:cubicBezTo>
                      <a:cubicBezTo>
                        <a:pt x="34158" y="14790"/>
                        <a:pt x="34015" y="14816"/>
                        <a:pt x="33859" y="14842"/>
                      </a:cubicBezTo>
                      <a:cubicBezTo>
                        <a:pt x="33248" y="14933"/>
                        <a:pt x="32637" y="15024"/>
                        <a:pt x="32025" y="15102"/>
                      </a:cubicBezTo>
                      <a:cubicBezTo>
                        <a:pt x="31843" y="15115"/>
                        <a:pt x="31674" y="15141"/>
                        <a:pt x="31492" y="15167"/>
                      </a:cubicBezTo>
                      <a:cubicBezTo>
                        <a:pt x="31141" y="15206"/>
                        <a:pt x="30777" y="15219"/>
                        <a:pt x="30412" y="15258"/>
                      </a:cubicBezTo>
                      <a:cubicBezTo>
                        <a:pt x="29827" y="15297"/>
                        <a:pt x="29229" y="15349"/>
                        <a:pt x="28630" y="15375"/>
                      </a:cubicBezTo>
                      <a:cubicBezTo>
                        <a:pt x="28240" y="15388"/>
                        <a:pt x="27863" y="15401"/>
                        <a:pt x="27473" y="15401"/>
                      </a:cubicBezTo>
                      <a:cubicBezTo>
                        <a:pt x="27232" y="15408"/>
                        <a:pt x="26991" y="15411"/>
                        <a:pt x="26751" y="15411"/>
                      </a:cubicBezTo>
                      <a:cubicBezTo>
                        <a:pt x="26510" y="15411"/>
                        <a:pt x="26269" y="15408"/>
                        <a:pt x="26029" y="15401"/>
                      </a:cubicBezTo>
                      <a:cubicBezTo>
                        <a:pt x="25626" y="15401"/>
                        <a:pt x="25209" y="15388"/>
                        <a:pt x="24806" y="15375"/>
                      </a:cubicBezTo>
                      <a:cubicBezTo>
                        <a:pt x="24364" y="15349"/>
                        <a:pt x="23909" y="15323"/>
                        <a:pt x="23466" y="15297"/>
                      </a:cubicBezTo>
                      <a:cubicBezTo>
                        <a:pt x="23063" y="15271"/>
                        <a:pt x="22647" y="15232"/>
                        <a:pt x="22244" y="15193"/>
                      </a:cubicBezTo>
                      <a:cubicBezTo>
                        <a:pt x="21801" y="15154"/>
                        <a:pt x="21359" y="15102"/>
                        <a:pt x="20917" y="15050"/>
                      </a:cubicBezTo>
                      <a:cubicBezTo>
                        <a:pt x="20527" y="14998"/>
                        <a:pt x="20123" y="14946"/>
                        <a:pt x="19733" y="14881"/>
                      </a:cubicBezTo>
                      <a:cubicBezTo>
                        <a:pt x="19265" y="14816"/>
                        <a:pt x="18797" y="14725"/>
                        <a:pt x="18328" y="14647"/>
                      </a:cubicBezTo>
                      <a:cubicBezTo>
                        <a:pt x="17964" y="14569"/>
                        <a:pt x="17600" y="14504"/>
                        <a:pt x="17236" y="14413"/>
                      </a:cubicBezTo>
                      <a:cubicBezTo>
                        <a:pt x="16676" y="14296"/>
                        <a:pt x="16130" y="14166"/>
                        <a:pt x="15584" y="14009"/>
                      </a:cubicBezTo>
                      <a:cubicBezTo>
                        <a:pt x="15232" y="13918"/>
                        <a:pt x="14881" y="13840"/>
                        <a:pt x="14530" y="13736"/>
                      </a:cubicBezTo>
                      <a:cubicBezTo>
                        <a:pt x="14348" y="13671"/>
                        <a:pt x="14166" y="13619"/>
                        <a:pt x="13971" y="13554"/>
                      </a:cubicBezTo>
                      <a:cubicBezTo>
                        <a:pt x="13437" y="13385"/>
                        <a:pt x="12891" y="13203"/>
                        <a:pt x="12358" y="13008"/>
                      </a:cubicBezTo>
                      <a:cubicBezTo>
                        <a:pt x="12215" y="12956"/>
                        <a:pt x="12059" y="12904"/>
                        <a:pt x="11903" y="12852"/>
                      </a:cubicBezTo>
                      <a:cubicBezTo>
                        <a:pt x="11408" y="12657"/>
                        <a:pt x="10953" y="12449"/>
                        <a:pt x="10498" y="12253"/>
                      </a:cubicBezTo>
                      <a:cubicBezTo>
                        <a:pt x="10264" y="12149"/>
                        <a:pt x="10029" y="12058"/>
                        <a:pt x="9808" y="11954"/>
                      </a:cubicBezTo>
                      <a:cubicBezTo>
                        <a:pt x="9145" y="11629"/>
                        <a:pt x="8495" y="11304"/>
                        <a:pt x="7857" y="10940"/>
                      </a:cubicBezTo>
                      <a:cubicBezTo>
                        <a:pt x="2642" y="7922"/>
                        <a:pt x="28" y="3956"/>
                        <a:pt x="40" y="2"/>
                      </a:cubicBezTo>
                      <a:close/>
                    </a:path>
                  </a:pathLst>
                </a:custGeom>
                <a:solidFill>
                  <a:srgbClr val="475DB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Google Shape;159;p16"/>
                <p:cNvSpPr/>
                <p:nvPr/>
              </p:nvSpPr>
              <p:spPr>
                <a:xfrm>
                  <a:off x="4182861" y="1991645"/>
                  <a:ext cx="883768" cy="465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48" h="30706" extrusionOk="0">
                      <a:moveTo>
                        <a:pt x="29035" y="1"/>
                      </a:moveTo>
                      <a:cubicBezTo>
                        <a:pt x="22250" y="1"/>
                        <a:pt x="15473" y="1500"/>
                        <a:pt x="10315" y="4498"/>
                      </a:cubicBezTo>
                      <a:cubicBezTo>
                        <a:pt x="0" y="10495"/>
                        <a:pt x="52" y="20211"/>
                        <a:pt x="10445" y="26208"/>
                      </a:cubicBezTo>
                      <a:cubicBezTo>
                        <a:pt x="15635" y="29206"/>
                        <a:pt x="22425" y="30705"/>
                        <a:pt x="29207" y="30705"/>
                      </a:cubicBezTo>
                      <a:cubicBezTo>
                        <a:pt x="35989" y="30705"/>
                        <a:pt x="42762" y="29206"/>
                        <a:pt x="47920" y="26208"/>
                      </a:cubicBezTo>
                      <a:cubicBezTo>
                        <a:pt x="58248" y="20211"/>
                        <a:pt x="58183" y="10495"/>
                        <a:pt x="47803" y="4498"/>
                      </a:cubicBezTo>
                      <a:cubicBezTo>
                        <a:pt x="42613" y="1500"/>
                        <a:pt x="35820" y="1"/>
                        <a:pt x="29035" y="1"/>
                      </a:cubicBezTo>
                      <a:close/>
                    </a:path>
                  </a:pathLst>
                </a:custGeom>
                <a:solidFill>
                  <a:srgbClr val="30408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Google Shape;160;p16"/>
                <p:cNvSpPr/>
                <p:nvPr/>
              </p:nvSpPr>
              <p:spPr>
                <a:xfrm>
                  <a:off x="4509830" y="2152617"/>
                  <a:ext cx="229348" cy="121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6" h="7975" extrusionOk="0">
                      <a:moveTo>
                        <a:pt x="7547" y="973"/>
                      </a:moveTo>
                      <a:cubicBezTo>
                        <a:pt x="8882" y="973"/>
                        <a:pt x="10218" y="1269"/>
                        <a:pt x="11239" y="1861"/>
                      </a:cubicBezTo>
                      <a:cubicBezTo>
                        <a:pt x="13268" y="3031"/>
                        <a:pt x="13281" y="4944"/>
                        <a:pt x="11252" y="6127"/>
                      </a:cubicBezTo>
                      <a:cubicBezTo>
                        <a:pt x="10244" y="6713"/>
                        <a:pt x="8914" y="7005"/>
                        <a:pt x="7581" y="7005"/>
                      </a:cubicBezTo>
                      <a:cubicBezTo>
                        <a:pt x="6248" y="7005"/>
                        <a:pt x="4911" y="6713"/>
                        <a:pt x="3890" y="6127"/>
                      </a:cubicBezTo>
                      <a:cubicBezTo>
                        <a:pt x="1848" y="4944"/>
                        <a:pt x="1835" y="3031"/>
                        <a:pt x="3864" y="1861"/>
                      </a:cubicBezTo>
                      <a:cubicBezTo>
                        <a:pt x="4878" y="1269"/>
                        <a:pt x="6212" y="973"/>
                        <a:pt x="7547" y="973"/>
                      </a:cubicBezTo>
                      <a:close/>
                      <a:moveTo>
                        <a:pt x="7535" y="0"/>
                      </a:moveTo>
                      <a:cubicBezTo>
                        <a:pt x="5773" y="0"/>
                        <a:pt x="4015" y="390"/>
                        <a:pt x="2680" y="1171"/>
                      </a:cubicBezTo>
                      <a:cubicBezTo>
                        <a:pt x="1" y="2719"/>
                        <a:pt x="27" y="5256"/>
                        <a:pt x="2719" y="6804"/>
                      </a:cubicBezTo>
                      <a:cubicBezTo>
                        <a:pt x="4066" y="7584"/>
                        <a:pt x="5828" y="7974"/>
                        <a:pt x="7589" y="7974"/>
                      </a:cubicBezTo>
                      <a:cubicBezTo>
                        <a:pt x="9350" y="7974"/>
                        <a:pt x="11109" y="7584"/>
                        <a:pt x="12449" y="6804"/>
                      </a:cubicBezTo>
                      <a:cubicBezTo>
                        <a:pt x="15037" y="5308"/>
                        <a:pt x="15115" y="2875"/>
                        <a:pt x="12657" y="1314"/>
                      </a:cubicBezTo>
                      <a:cubicBezTo>
                        <a:pt x="12579" y="1262"/>
                        <a:pt x="12501" y="1210"/>
                        <a:pt x="12423" y="1171"/>
                      </a:cubicBezTo>
                      <a:lnTo>
                        <a:pt x="12280" y="1093"/>
                      </a:lnTo>
                      <a:cubicBezTo>
                        <a:pt x="12098" y="989"/>
                        <a:pt x="11903" y="898"/>
                        <a:pt x="11694" y="807"/>
                      </a:cubicBezTo>
                      <a:cubicBezTo>
                        <a:pt x="10466" y="270"/>
                        <a:pt x="8999" y="0"/>
                        <a:pt x="753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Google Shape;161;p16"/>
                <p:cNvSpPr/>
                <p:nvPr/>
              </p:nvSpPr>
              <p:spPr>
                <a:xfrm>
                  <a:off x="4384916" y="2075249"/>
                  <a:ext cx="479800" cy="27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23" h="18176" extrusionOk="0">
                      <a:moveTo>
                        <a:pt x="13841" y="1055"/>
                      </a:moveTo>
                      <a:lnTo>
                        <a:pt x="14491" y="2629"/>
                      </a:lnTo>
                      <a:cubicBezTo>
                        <a:pt x="14543" y="2733"/>
                        <a:pt x="14621" y="2811"/>
                        <a:pt x="14712" y="2863"/>
                      </a:cubicBezTo>
                      <a:cubicBezTo>
                        <a:pt x="14888" y="2957"/>
                        <a:pt x="15074" y="3008"/>
                        <a:pt x="15261" y="3008"/>
                      </a:cubicBezTo>
                      <a:cubicBezTo>
                        <a:pt x="15282" y="3008"/>
                        <a:pt x="15303" y="3008"/>
                        <a:pt x="15324" y="3006"/>
                      </a:cubicBezTo>
                      <a:cubicBezTo>
                        <a:pt x="15506" y="3000"/>
                        <a:pt x="15688" y="2997"/>
                        <a:pt x="15870" y="2997"/>
                      </a:cubicBezTo>
                      <a:cubicBezTo>
                        <a:pt x="16052" y="2997"/>
                        <a:pt x="16234" y="3000"/>
                        <a:pt x="16416" y="3006"/>
                      </a:cubicBezTo>
                      <a:cubicBezTo>
                        <a:pt x="16432" y="3007"/>
                        <a:pt x="16447" y="3007"/>
                        <a:pt x="16462" y="3007"/>
                      </a:cubicBezTo>
                      <a:cubicBezTo>
                        <a:pt x="16834" y="3007"/>
                        <a:pt x="17162" y="2855"/>
                        <a:pt x="17262" y="2642"/>
                      </a:cubicBezTo>
                      <a:lnTo>
                        <a:pt x="17951" y="1068"/>
                      </a:lnTo>
                      <a:lnTo>
                        <a:pt x="20449" y="1446"/>
                      </a:lnTo>
                      <a:lnTo>
                        <a:pt x="19772" y="3019"/>
                      </a:lnTo>
                      <a:cubicBezTo>
                        <a:pt x="19694" y="3189"/>
                        <a:pt x="19785" y="3358"/>
                        <a:pt x="19993" y="3475"/>
                      </a:cubicBezTo>
                      <a:cubicBezTo>
                        <a:pt x="20072" y="3514"/>
                        <a:pt x="20150" y="3553"/>
                        <a:pt x="20228" y="3579"/>
                      </a:cubicBezTo>
                      <a:cubicBezTo>
                        <a:pt x="20579" y="3670"/>
                        <a:pt x="20917" y="3787"/>
                        <a:pt x="21255" y="3904"/>
                      </a:cubicBezTo>
                      <a:cubicBezTo>
                        <a:pt x="21394" y="3952"/>
                        <a:pt x="21536" y="3976"/>
                        <a:pt x="21679" y="3976"/>
                      </a:cubicBezTo>
                      <a:cubicBezTo>
                        <a:pt x="21885" y="3976"/>
                        <a:pt x="22091" y="3926"/>
                        <a:pt x="22283" y="3826"/>
                      </a:cubicBezTo>
                      <a:lnTo>
                        <a:pt x="24585" y="2486"/>
                      </a:lnTo>
                      <a:lnTo>
                        <a:pt x="26432" y="3540"/>
                      </a:lnTo>
                      <a:lnTo>
                        <a:pt x="24260" y="4801"/>
                      </a:lnTo>
                      <a:cubicBezTo>
                        <a:pt x="23974" y="4971"/>
                        <a:pt x="23935" y="5244"/>
                        <a:pt x="24182" y="5439"/>
                      </a:cubicBezTo>
                      <a:cubicBezTo>
                        <a:pt x="24481" y="5660"/>
                        <a:pt x="24767" y="5920"/>
                        <a:pt x="25027" y="6193"/>
                      </a:cubicBezTo>
                      <a:cubicBezTo>
                        <a:pt x="25066" y="6232"/>
                        <a:pt x="25118" y="6271"/>
                        <a:pt x="25170" y="6297"/>
                      </a:cubicBezTo>
                      <a:cubicBezTo>
                        <a:pt x="25358" y="6400"/>
                        <a:pt x="25565" y="6449"/>
                        <a:pt x="25774" y="6449"/>
                      </a:cubicBezTo>
                      <a:cubicBezTo>
                        <a:pt x="25855" y="6449"/>
                        <a:pt x="25936" y="6442"/>
                        <a:pt x="26016" y="6427"/>
                      </a:cubicBezTo>
                      <a:lnTo>
                        <a:pt x="28683" y="5933"/>
                      </a:lnTo>
                      <a:lnTo>
                        <a:pt x="29476" y="7364"/>
                      </a:lnTo>
                      <a:lnTo>
                        <a:pt x="26809" y="7858"/>
                      </a:lnTo>
                      <a:cubicBezTo>
                        <a:pt x="26432" y="7923"/>
                        <a:pt x="26185" y="8131"/>
                        <a:pt x="26224" y="8366"/>
                      </a:cubicBezTo>
                      <a:cubicBezTo>
                        <a:pt x="26276" y="8574"/>
                        <a:pt x="26289" y="8782"/>
                        <a:pt x="26302" y="8990"/>
                      </a:cubicBezTo>
                      <a:cubicBezTo>
                        <a:pt x="26328" y="9133"/>
                        <a:pt x="26419" y="9263"/>
                        <a:pt x="26549" y="9328"/>
                      </a:cubicBezTo>
                      <a:cubicBezTo>
                        <a:pt x="26692" y="9406"/>
                        <a:pt x="26848" y="9445"/>
                        <a:pt x="27005" y="9458"/>
                      </a:cubicBezTo>
                      <a:lnTo>
                        <a:pt x="29762" y="9731"/>
                      </a:lnTo>
                      <a:lnTo>
                        <a:pt x="29333" y="11214"/>
                      </a:lnTo>
                      <a:lnTo>
                        <a:pt x="26562" y="10941"/>
                      </a:lnTo>
                      <a:cubicBezTo>
                        <a:pt x="26512" y="10936"/>
                        <a:pt x="26463" y="10934"/>
                        <a:pt x="26413" y="10934"/>
                      </a:cubicBezTo>
                      <a:cubicBezTo>
                        <a:pt x="26077" y="10934"/>
                        <a:pt x="25765" y="11047"/>
                        <a:pt x="25652" y="11240"/>
                      </a:cubicBezTo>
                      <a:cubicBezTo>
                        <a:pt x="25509" y="11435"/>
                        <a:pt x="25366" y="11617"/>
                        <a:pt x="25223" y="11800"/>
                      </a:cubicBezTo>
                      <a:cubicBezTo>
                        <a:pt x="25053" y="11995"/>
                        <a:pt x="25131" y="12216"/>
                        <a:pt x="25379" y="12359"/>
                      </a:cubicBezTo>
                      <a:cubicBezTo>
                        <a:pt x="25405" y="12385"/>
                        <a:pt x="25431" y="12398"/>
                        <a:pt x="25470" y="12411"/>
                      </a:cubicBezTo>
                      <a:lnTo>
                        <a:pt x="27694" y="13386"/>
                      </a:lnTo>
                      <a:lnTo>
                        <a:pt x="26133" y="14583"/>
                      </a:lnTo>
                      <a:lnTo>
                        <a:pt x="23896" y="13595"/>
                      </a:lnTo>
                      <a:lnTo>
                        <a:pt x="23883" y="13608"/>
                      </a:lnTo>
                      <a:cubicBezTo>
                        <a:pt x="23724" y="13534"/>
                        <a:pt x="23550" y="13498"/>
                        <a:pt x="23376" y="13498"/>
                      </a:cubicBezTo>
                      <a:cubicBezTo>
                        <a:pt x="23180" y="13498"/>
                        <a:pt x="22982" y="13544"/>
                        <a:pt x="22803" y="13634"/>
                      </a:cubicBezTo>
                      <a:cubicBezTo>
                        <a:pt x="22569" y="13764"/>
                        <a:pt x="22309" y="13881"/>
                        <a:pt x="21997" y="14024"/>
                      </a:cubicBezTo>
                      <a:cubicBezTo>
                        <a:pt x="21684" y="14154"/>
                        <a:pt x="21580" y="14401"/>
                        <a:pt x="21750" y="14609"/>
                      </a:cubicBezTo>
                      <a:lnTo>
                        <a:pt x="22946" y="16079"/>
                      </a:lnTo>
                      <a:lnTo>
                        <a:pt x="20618" y="16716"/>
                      </a:lnTo>
                      <a:lnTo>
                        <a:pt x="19408" y="15247"/>
                      </a:lnTo>
                      <a:cubicBezTo>
                        <a:pt x="19356" y="15195"/>
                        <a:pt x="19304" y="15142"/>
                        <a:pt x="19239" y="15103"/>
                      </a:cubicBezTo>
                      <a:cubicBezTo>
                        <a:pt x="19057" y="15017"/>
                        <a:pt x="18861" y="14966"/>
                        <a:pt x="18661" y="14966"/>
                      </a:cubicBezTo>
                      <a:cubicBezTo>
                        <a:pt x="18589" y="14966"/>
                        <a:pt x="18517" y="14973"/>
                        <a:pt x="18446" y="14986"/>
                      </a:cubicBezTo>
                      <a:cubicBezTo>
                        <a:pt x="18094" y="15025"/>
                        <a:pt x="17743" y="15077"/>
                        <a:pt x="17418" y="15103"/>
                      </a:cubicBezTo>
                      <a:cubicBezTo>
                        <a:pt x="17002" y="15129"/>
                        <a:pt x="16703" y="15325"/>
                        <a:pt x="16690" y="15559"/>
                      </a:cubicBezTo>
                      <a:lnTo>
                        <a:pt x="16599" y="17185"/>
                      </a:lnTo>
                      <a:lnTo>
                        <a:pt x="14010" y="17133"/>
                      </a:lnTo>
                      <a:lnTo>
                        <a:pt x="14114" y="15507"/>
                      </a:lnTo>
                      <a:cubicBezTo>
                        <a:pt x="14101" y="15351"/>
                        <a:pt x="14010" y="15208"/>
                        <a:pt x="13867" y="15142"/>
                      </a:cubicBezTo>
                      <a:cubicBezTo>
                        <a:pt x="13737" y="15077"/>
                        <a:pt x="13594" y="15025"/>
                        <a:pt x="13451" y="15012"/>
                      </a:cubicBezTo>
                      <a:cubicBezTo>
                        <a:pt x="13112" y="14973"/>
                        <a:pt x="12761" y="14908"/>
                        <a:pt x="12436" y="14856"/>
                      </a:cubicBezTo>
                      <a:cubicBezTo>
                        <a:pt x="12345" y="14837"/>
                        <a:pt x="12251" y="14828"/>
                        <a:pt x="12159" y="14828"/>
                      </a:cubicBezTo>
                      <a:cubicBezTo>
                        <a:pt x="11870" y="14828"/>
                        <a:pt x="11595" y="14917"/>
                        <a:pt x="11448" y="15064"/>
                      </a:cubicBezTo>
                      <a:lnTo>
                        <a:pt x="10056" y="16482"/>
                      </a:lnTo>
                      <a:lnTo>
                        <a:pt x="7805" y="15741"/>
                      </a:lnTo>
                      <a:lnTo>
                        <a:pt x="9184" y="14323"/>
                      </a:lnTo>
                      <a:cubicBezTo>
                        <a:pt x="9379" y="14141"/>
                        <a:pt x="9327" y="13894"/>
                        <a:pt x="9054" y="13751"/>
                      </a:cubicBezTo>
                      <a:lnTo>
                        <a:pt x="8989" y="13712"/>
                      </a:lnTo>
                      <a:cubicBezTo>
                        <a:pt x="8781" y="13608"/>
                        <a:pt x="8573" y="13504"/>
                        <a:pt x="8391" y="13399"/>
                      </a:cubicBezTo>
                      <a:cubicBezTo>
                        <a:pt x="8365" y="13373"/>
                        <a:pt x="8313" y="13334"/>
                        <a:pt x="8222" y="13282"/>
                      </a:cubicBezTo>
                      <a:cubicBezTo>
                        <a:pt x="8024" y="13191"/>
                        <a:pt x="7814" y="13145"/>
                        <a:pt x="7606" y="13145"/>
                      </a:cubicBezTo>
                      <a:cubicBezTo>
                        <a:pt x="7457" y="13145"/>
                        <a:pt x="7309" y="13169"/>
                        <a:pt x="7168" y="13217"/>
                      </a:cubicBezTo>
                      <a:lnTo>
                        <a:pt x="4814" y="14102"/>
                      </a:lnTo>
                      <a:lnTo>
                        <a:pt x="3409" y="12853"/>
                      </a:lnTo>
                      <a:lnTo>
                        <a:pt x="5750" y="11969"/>
                      </a:lnTo>
                      <a:cubicBezTo>
                        <a:pt x="6088" y="11839"/>
                        <a:pt x="6218" y="11591"/>
                        <a:pt x="6075" y="11383"/>
                      </a:cubicBezTo>
                      <a:cubicBezTo>
                        <a:pt x="5945" y="11201"/>
                        <a:pt x="5828" y="11006"/>
                        <a:pt x="5724" y="10798"/>
                      </a:cubicBezTo>
                      <a:cubicBezTo>
                        <a:pt x="5672" y="10707"/>
                        <a:pt x="5594" y="10629"/>
                        <a:pt x="5503" y="10590"/>
                      </a:cubicBezTo>
                      <a:cubicBezTo>
                        <a:pt x="5320" y="10487"/>
                        <a:pt x="5117" y="10444"/>
                        <a:pt x="4921" y="10444"/>
                      </a:cubicBezTo>
                      <a:cubicBezTo>
                        <a:pt x="4894" y="10444"/>
                        <a:pt x="4867" y="10445"/>
                        <a:pt x="4840" y="10447"/>
                      </a:cubicBezTo>
                      <a:lnTo>
                        <a:pt x="2056" y="10590"/>
                      </a:lnTo>
                      <a:lnTo>
                        <a:pt x="1796" y="9107"/>
                      </a:lnTo>
                      <a:lnTo>
                        <a:pt x="4580" y="8951"/>
                      </a:lnTo>
                      <a:cubicBezTo>
                        <a:pt x="4983" y="8925"/>
                        <a:pt x="5295" y="8743"/>
                        <a:pt x="5334" y="8522"/>
                      </a:cubicBezTo>
                      <a:cubicBezTo>
                        <a:pt x="5360" y="8314"/>
                        <a:pt x="5412" y="8105"/>
                        <a:pt x="5477" y="7897"/>
                      </a:cubicBezTo>
                      <a:cubicBezTo>
                        <a:pt x="5529" y="7741"/>
                        <a:pt x="5438" y="7572"/>
                        <a:pt x="5243" y="7468"/>
                      </a:cubicBezTo>
                      <a:cubicBezTo>
                        <a:pt x="5152" y="7416"/>
                        <a:pt x="5061" y="7377"/>
                        <a:pt x="4970" y="7364"/>
                      </a:cubicBezTo>
                      <a:lnTo>
                        <a:pt x="2381" y="6753"/>
                      </a:lnTo>
                      <a:lnTo>
                        <a:pt x="3331" y="5361"/>
                      </a:lnTo>
                      <a:lnTo>
                        <a:pt x="5932" y="5972"/>
                      </a:lnTo>
                      <a:cubicBezTo>
                        <a:pt x="6026" y="5992"/>
                        <a:pt x="6126" y="6002"/>
                        <a:pt x="6225" y="6002"/>
                      </a:cubicBezTo>
                      <a:cubicBezTo>
                        <a:pt x="6509" y="6002"/>
                        <a:pt x="6793" y="5922"/>
                        <a:pt x="6947" y="5777"/>
                      </a:cubicBezTo>
                      <a:cubicBezTo>
                        <a:pt x="7155" y="5595"/>
                        <a:pt x="7363" y="5439"/>
                        <a:pt x="7584" y="5283"/>
                      </a:cubicBezTo>
                      <a:cubicBezTo>
                        <a:pt x="7831" y="5101"/>
                        <a:pt x="7818" y="4840"/>
                        <a:pt x="7558" y="4671"/>
                      </a:cubicBezTo>
                      <a:lnTo>
                        <a:pt x="5724" y="3436"/>
                      </a:lnTo>
                      <a:lnTo>
                        <a:pt x="7688" y="2460"/>
                      </a:lnTo>
                      <a:lnTo>
                        <a:pt x="9561" y="3722"/>
                      </a:lnTo>
                      <a:cubicBezTo>
                        <a:pt x="9757" y="3816"/>
                        <a:pt x="9966" y="3862"/>
                        <a:pt x="10172" y="3862"/>
                      </a:cubicBezTo>
                      <a:cubicBezTo>
                        <a:pt x="10310" y="3862"/>
                        <a:pt x="10446" y="3842"/>
                        <a:pt x="10576" y="3800"/>
                      </a:cubicBezTo>
                      <a:cubicBezTo>
                        <a:pt x="10875" y="3696"/>
                        <a:pt x="11200" y="3605"/>
                        <a:pt x="11526" y="3527"/>
                      </a:cubicBezTo>
                      <a:cubicBezTo>
                        <a:pt x="11890" y="3423"/>
                        <a:pt x="12085" y="3189"/>
                        <a:pt x="11994" y="2967"/>
                      </a:cubicBezTo>
                      <a:lnTo>
                        <a:pt x="11343" y="1393"/>
                      </a:lnTo>
                      <a:lnTo>
                        <a:pt x="13841" y="1055"/>
                      </a:lnTo>
                      <a:close/>
                      <a:moveTo>
                        <a:pt x="14476" y="0"/>
                      </a:moveTo>
                      <a:cubicBezTo>
                        <a:pt x="14411" y="0"/>
                        <a:pt x="14347" y="5"/>
                        <a:pt x="14283" y="15"/>
                      </a:cubicBezTo>
                      <a:lnTo>
                        <a:pt x="10134" y="574"/>
                      </a:lnTo>
                      <a:cubicBezTo>
                        <a:pt x="9939" y="587"/>
                        <a:pt x="9757" y="665"/>
                        <a:pt x="9613" y="782"/>
                      </a:cubicBezTo>
                      <a:cubicBezTo>
                        <a:pt x="9496" y="873"/>
                        <a:pt x="9457" y="1016"/>
                        <a:pt x="9509" y="1146"/>
                      </a:cubicBezTo>
                      <a:lnTo>
                        <a:pt x="10108" y="2629"/>
                      </a:lnTo>
                      <a:lnTo>
                        <a:pt x="8352" y="1446"/>
                      </a:lnTo>
                      <a:cubicBezTo>
                        <a:pt x="8183" y="1354"/>
                        <a:pt x="8014" y="1315"/>
                        <a:pt x="7831" y="1302"/>
                      </a:cubicBezTo>
                      <a:cubicBezTo>
                        <a:pt x="7610" y="1302"/>
                        <a:pt x="7402" y="1341"/>
                        <a:pt x="7220" y="1420"/>
                      </a:cubicBezTo>
                      <a:lnTo>
                        <a:pt x="3981" y="3032"/>
                      </a:lnTo>
                      <a:cubicBezTo>
                        <a:pt x="3643" y="3202"/>
                        <a:pt x="3604" y="3514"/>
                        <a:pt x="3903" y="3709"/>
                      </a:cubicBezTo>
                      <a:lnTo>
                        <a:pt x="5620" y="4867"/>
                      </a:lnTo>
                      <a:lnTo>
                        <a:pt x="3175" y="4294"/>
                      </a:lnTo>
                      <a:cubicBezTo>
                        <a:pt x="3071" y="4268"/>
                        <a:pt x="2963" y="4255"/>
                        <a:pt x="2854" y="4255"/>
                      </a:cubicBezTo>
                      <a:cubicBezTo>
                        <a:pt x="2745" y="4255"/>
                        <a:pt x="2635" y="4268"/>
                        <a:pt x="2524" y="4294"/>
                      </a:cubicBezTo>
                      <a:cubicBezTo>
                        <a:pt x="2355" y="4333"/>
                        <a:pt x="2199" y="4424"/>
                        <a:pt x="2082" y="4554"/>
                      </a:cubicBezTo>
                      <a:lnTo>
                        <a:pt x="508" y="6844"/>
                      </a:lnTo>
                      <a:cubicBezTo>
                        <a:pt x="365" y="7039"/>
                        <a:pt x="456" y="7247"/>
                        <a:pt x="690" y="7377"/>
                      </a:cubicBezTo>
                      <a:cubicBezTo>
                        <a:pt x="781" y="7429"/>
                        <a:pt x="872" y="7455"/>
                        <a:pt x="976" y="7481"/>
                      </a:cubicBezTo>
                      <a:lnTo>
                        <a:pt x="3409" y="8053"/>
                      </a:lnTo>
                      <a:lnTo>
                        <a:pt x="794" y="8196"/>
                      </a:lnTo>
                      <a:cubicBezTo>
                        <a:pt x="339" y="8222"/>
                        <a:pt x="1" y="8457"/>
                        <a:pt x="53" y="8730"/>
                      </a:cubicBezTo>
                      <a:lnTo>
                        <a:pt x="469" y="11175"/>
                      </a:lnTo>
                      <a:cubicBezTo>
                        <a:pt x="482" y="11292"/>
                        <a:pt x="573" y="11396"/>
                        <a:pt x="768" y="11500"/>
                      </a:cubicBezTo>
                      <a:cubicBezTo>
                        <a:pt x="939" y="11580"/>
                        <a:pt x="1120" y="11620"/>
                        <a:pt x="1302" y="11620"/>
                      </a:cubicBezTo>
                      <a:cubicBezTo>
                        <a:pt x="1328" y="11620"/>
                        <a:pt x="1354" y="11619"/>
                        <a:pt x="1380" y="11617"/>
                      </a:cubicBezTo>
                      <a:lnTo>
                        <a:pt x="3994" y="11474"/>
                      </a:lnTo>
                      <a:lnTo>
                        <a:pt x="3994" y="11474"/>
                      </a:lnTo>
                      <a:lnTo>
                        <a:pt x="1809" y="12294"/>
                      </a:lnTo>
                      <a:cubicBezTo>
                        <a:pt x="1432" y="12437"/>
                        <a:pt x="1315" y="12736"/>
                        <a:pt x="1575" y="12970"/>
                      </a:cubicBezTo>
                      <a:lnTo>
                        <a:pt x="3890" y="15038"/>
                      </a:lnTo>
                      <a:cubicBezTo>
                        <a:pt x="3929" y="15064"/>
                        <a:pt x="3968" y="15090"/>
                        <a:pt x="4007" y="15116"/>
                      </a:cubicBezTo>
                      <a:cubicBezTo>
                        <a:pt x="4197" y="15207"/>
                        <a:pt x="4404" y="15254"/>
                        <a:pt x="4611" y="15254"/>
                      </a:cubicBezTo>
                      <a:cubicBezTo>
                        <a:pt x="4759" y="15254"/>
                        <a:pt x="4907" y="15230"/>
                        <a:pt x="5048" y="15182"/>
                      </a:cubicBezTo>
                      <a:lnTo>
                        <a:pt x="7259" y="14349"/>
                      </a:lnTo>
                      <a:lnTo>
                        <a:pt x="5958" y="15676"/>
                      </a:lnTo>
                      <a:cubicBezTo>
                        <a:pt x="5854" y="15767"/>
                        <a:pt x="5815" y="15910"/>
                        <a:pt x="5880" y="16040"/>
                      </a:cubicBezTo>
                      <a:cubicBezTo>
                        <a:pt x="5932" y="16131"/>
                        <a:pt x="6010" y="16209"/>
                        <a:pt x="6101" y="16261"/>
                      </a:cubicBezTo>
                      <a:cubicBezTo>
                        <a:pt x="6153" y="16287"/>
                        <a:pt x="6218" y="16313"/>
                        <a:pt x="6271" y="16339"/>
                      </a:cubicBezTo>
                      <a:lnTo>
                        <a:pt x="9978" y="17562"/>
                      </a:lnTo>
                      <a:cubicBezTo>
                        <a:pt x="10109" y="17604"/>
                        <a:pt x="10251" y="17625"/>
                        <a:pt x="10392" y="17625"/>
                      </a:cubicBezTo>
                      <a:cubicBezTo>
                        <a:pt x="10682" y="17625"/>
                        <a:pt x="10964" y="17538"/>
                        <a:pt x="11122" y="17380"/>
                      </a:cubicBezTo>
                      <a:lnTo>
                        <a:pt x="12410" y="16066"/>
                      </a:lnTo>
                      <a:lnTo>
                        <a:pt x="12319" y="17575"/>
                      </a:lnTo>
                      <a:cubicBezTo>
                        <a:pt x="12332" y="17731"/>
                        <a:pt x="12423" y="17874"/>
                        <a:pt x="12566" y="17939"/>
                      </a:cubicBezTo>
                      <a:cubicBezTo>
                        <a:pt x="12735" y="18030"/>
                        <a:pt x="12930" y="18082"/>
                        <a:pt x="13125" y="18082"/>
                      </a:cubicBezTo>
                      <a:lnTo>
                        <a:pt x="17366" y="18173"/>
                      </a:lnTo>
                      <a:cubicBezTo>
                        <a:pt x="17387" y="18175"/>
                        <a:pt x="17408" y="18175"/>
                        <a:pt x="17430" y="18175"/>
                      </a:cubicBezTo>
                      <a:cubicBezTo>
                        <a:pt x="17616" y="18175"/>
                        <a:pt x="17802" y="18125"/>
                        <a:pt x="17977" y="18043"/>
                      </a:cubicBezTo>
                      <a:cubicBezTo>
                        <a:pt x="18107" y="17978"/>
                        <a:pt x="18211" y="17848"/>
                        <a:pt x="18237" y="17705"/>
                      </a:cubicBezTo>
                      <a:lnTo>
                        <a:pt x="18329" y="16183"/>
                      </a:lnTo>
                      <a:lnTo>
                        <a:pt x="19460" y="17562"/>
                      </a:lnTo>
                      <a:cubicBezTo>
                        <a:pt x="19512" y="17614"/>
                        <a:pt x="19564" y="17666"/>
                        <a:pt x="19629" y="17705"/>
                      </a:cubicBezTo>
                      <a:cubicBezTo>
                        <a:pt x="19812" y="17796"/>
                        <a:pt x="20015" y="17845"/>
                        <a:pt x="20222" y="17845"/>
                      </a:cubicBezTo>
                      <a:cubicBezTo>
                        <a:pt x="20341" y="17845"/>
                        <a:pt x="20461" y="17829"/>
                        <a:pt x="20579" y="17796"/>
                      </a:cubicBezTo>
                      <a:lnTo>
                        <a:pt x="24429" y="16742"/>
                      </a:lnTo>
                      <a:cubicBezTo>
                        <a:pt x="24598" y="16703"/>
                        <a:pt x="24754" y="16612"/>
                        <a:pt x="24858" y="16469"/>
                      </a:cubicBezTo>
                      <a:cubicBezTo>
                        <a:pt x="24936" y="16352"/>
                        <a:pt x="24923" y="16196"/>
                        <a:pt x="24819" y="16105"/>
                      </a:cubicBezTo>
                      <a:lnTo>
                        <a:pt x="23701" y="14726"/>
                      </a:lnTo>
                      <a:lnTo>
                        <a:pt x="25795" y="15650"/>
                      </a:lnTo>
                      <a:cubicBezTo>
                        <a:pt x="25949" y="15712"/>
                        <a:pt x="26112" y="15749"/>
                        <a:pt x="26276" y="15749"/>
                      </a:cubicBezTo>
                      <a:cubicBezTo>
                        <a:pt x="26319" y="15749"/>
                        <a:pt x="26363" y="15746"/>
                        <a:pt x="26406" y="15741"/>
                      </a:cubicBezTo>
                      <a:cubicBezTo>
                        <a:pt x="26614" y="15728"/>
                        <a:pt x="26809" y="15663"/>
                        <a:pt x="26966" y="15559"/>
                      </a:cubicBezTo>
                      <a:lnTo>
                        <a:pt x="29554" y="13595"/>
                      </a:lnTo>
                      <a:cubicBezTo>
                        <a:pt x="29801" y="13399"/>
                        <a:pt x="29762" y="13113"/>
                        <a:pt x="29476" y="12957"/>
                      </a:cubicBezTo>
                      <a:cubicBezTo>
                        <a:pt x="29437" y="12944"/>
                        <a:pt x="29411" y="12918"/>
                        <a:pt x="29385" y="12905"/>
                      </a:cubicBezTo>
                      <a:lnTo>
                        <a:pt x="27304" y="11995"/>
                      </a:lnTo>
                      <a:lnTo>
                        <a:pt x="27304" y="11995"/>
                      </a:lnTo>
                      <a:lnTo>
                        <a:pt x="29879" y="12255"/>
                      </a:lnTo>
                      <a:cubicBezTo>
                        <a:pt x="29925" y="12260"/>
                        <a:pt x="29971" y="12263"/>
                        <a:pt x="30016" y="12263"/>
                      </a:cubicBezTo>
                      <a:cubicBezTo>
                        <a:pt x="30187" y="12263"/>
                        <a:pt x="30349" y="12226"/>
                        <a:pt x="30504" y="12164"/>
                      </a:cubicBezTo>
                      <a:cubicBezTo>
                        <a:pt x="30660" y="12125"/>
                        <a:pt x="30790" y="12008"/>
                        <a:pt x="30842" y="11852"/>
                      </a:cubicBezTo>
                      <a:lnTo>
                        <a:pt x="31570" y="9419"/>
                      </a:lnTo>
                      <a:cubicBezTo>
                        <a:pt x="31622" y="9263"/>
                        <a:pt x="31518" y="9094"/>
                        <a:pt x="31336" y="8990"/>
                      </a:cubicBezTo>
                      <a:cubicBezTo>
                        <a:pt x="31193" y="8912"/>
                        <a:pt x="31037" y="8873"/>
                        <a:pt x="30881" y="8860"/>
                      </a:cubicBezTo>
                      <a:lnTo>
                        <a:pt x="28305" y="8600"/>
                      </a:lnTo>
                      <a:lnTo>
                        <a:pt x="30803" y="8144"/>
                      </a:lnTo>
                      <a:cubicBezTo>
                        <a:pt x="30985" y="8105"/>
                        <a:pt x="31154" y="8027"/>
                        <a:pt x="31284" y="7897"/>
                      </a:cubicBezTo>
                      <a:cubicBezTo>
                        <a:pt x="31388" y="7806"/>
                        <a:pt x="31401" y="7650"/>
                        <a:pt x="31336" y="7533"/>
                      </a:cubicBezTo>
                      <a:lnTo>
                        <a:pt x="30035" y="5179"/>
                      </a:lnTo>
                      <a:cubicBezTo>
                        <a:pt x="29983" y="5088"/>
                        <a:pt x="29918" y="5023"/>
                        <a:pt x="29827" y="4984"/>
                      </a:cubicBezTo>
                      <a:cubicBezTo>
                        <a:pt x="29640" y="4881"/>
                        <a:pt x="29432" y="4831"/>
                        <a:pt x="29224" y="4831"/>
                      </a:cubicBezTo>
                      <a:cubicBezTo>
                        <a:pt x="29143" y="4831"/>
                        <a:pt x="29062" y="4839"/>
                        <a:pt x="28982" y="4854"/>
                      </a:cubicBezTo>
                      <a:lnTo>
                        <a:pt x="26159" y="5374"/>
                      </a:lnTo>
                      <a:cubicBezTo>
                        <a:pt x="26094" y="5309"/>
                        <a:pt x="26029" y="5257"/>
                        <a:pt x="25951" y="5192"/>
                      </a:cubicBezTo>
                      <a:lnTo>
                        <a:pt x="28214" y="3878"/>
                      </a:lnTo>
                      <a:cubicBezTo>
                        <a:pt x="28357" y="3813"/>
                        <a:pt x="28448" y="3683"/>
                        <a:pt x="28461" y="3540"/>
                      </a:cubicBezTo>
                      <a:cubicBezTo>
                        <a:pt x="28448" y="3384"/>
                        <a:pt x="28344" y="3254"/>
                        <a:pt x="28214" y="3202"/>
                      </a:cubicBezTo>
                      <a:lnTo>
                        <a:pt x="25184" y="1446"/>
                      </a:lnTo>
                      <a:cubicBezTo>
                        <a:pt x="24995" y="1354"/>
                        <a:pt x="24793" y="1309"/>
                        <a:pt x="24592" y="1309"/>
                      </a:cubicBezTo>
                      <a:cubicBezTo>
                        <a:pt x="24390" y="1309"/>
                        <a:pt x="24188" y="1354"/>
                        <a:pt x="24000" y="1446"/>
                      </a:cubicBezTo>
                      <a:lnTo>
                        <a:pt x="21580" y="2850"/>
                      </a:lnTo>
                      <a:lnTo>
                        <a:pt x="22296" y="1224"/>
                      </a:lnTo>
                      <a:cubicBezTo>
                        <a:pt x="22374" y="1055"/>
                        <a:pt x="22270" y="886"/>
                        <a:pt x="22075" y="769"/>
                      </a:cubicBezTo>
                      <a:cubicBezTo>
                        <a:pt x="21958" y="704"/>
                        <a:pt x="21828" y="652"/>
                        <a:pt x="21684" y="639"/>
                      </a:cubicBezTo>
                      <a:lnTo>
                        <a:pt x="17561" y="28"/>
                      </a:lnTo>
                      <a:cubicBezTo>
                        <a:pt x="17490" y="15"/>
                        <a:pt x="17421" y="9"/>
                        <a:pt x="17352" y="9"/>
                      </a:cubicBezTo>
                      <a:cubicBezTo>
                        <a:pt x="17207" y="9"/>
                        <a:pt x="17065" y="36"/>
                        <a:pt x="16924" y="80"/>
                      </a:cubicBezTo>
                      <a:cubicBezTo>
                        <a:pt x="16755" y="119"/>
                        <a:pt x="16625" y="223"/>
                        <a:pt x="16546" y="379"/>
                      </a:cubicBezTo>
                      <a:lnTo>
                        <a:pt x="15896" y="1849"/>
                      </a:lnTo>
                      <a:lnTo>
                        <a:pt x="15285" y="379"/>
                      </a:lnTo>
                      <a:cubicBezTo>
                        <a:pt x="15246" y="275"/>
                        <a:pt x="15155" y="197"/>
                        <a:pt x="15064" y="145"/>
                      </a:cubicBezTo>
                      <a:cubicBezTo>
                        <a:pt x="14877" y="47"/>
                        <a:pt x="14676" y="0"/>
                        <a:pt x="1447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8" name="Google Shape;162;p16"/>
              <p:cNvGrpSpPr/>
              <p:nvPr/>
            </p:nvGrpSpPr>
            <p:grpSpPr>
              <a:xfrm>
                <a:off x="4341908" y="2870749"/>
                <a:ext cx="883586" cy="578450"/>
                <a:chOff x="4341908" y="2870749"/>
                <a:chExt cx="883586" cy="578450"/>
              </a:xfrm>
            </p:grpSpPr>
            <p:sp>
              <p:nvSpPr>
                <p:cNvPr id="29" name="Google Shape;163;p16"/>
                <p:cNvSpPr/>
                <p:nvPr/>
              </p:nvSpPr>
              <p:spPr>
                <a:xfrm>
                  <a:off x="4381563" y="3090612"/>
                  <a:ext cx="805432" cy="35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85" h="23634" extrusionOk="0">
                      <a:moveTo>
                        <a:pt x="40" y="0"/>
                      </a:moveTo>
                      <a:lnTo>
                        <a:pt x="40" y="0"/>
                      </a:lnTo>
                      <a:cubicBezTo>
                        <a:pt x="40" y="1"/>
                        <a:pt x="40" y="1"/>
                        <a:pt x="40" y="2"/>
                      </a:cubicBezTo>
                      <a:lnTo>
                        <a:pt x="40" y="2"/>
                      </a:lnTo>
                      <a:lnTo>
                        <a:pt x="40" y="0"/>
                      </a:lnTo>
                      <a:close/>
                      <a:moveTo>
                        <a:pt x="40" y="2"/>
                      </a:moveTo>
                      <a:lnTo>
                        <a:pt x="14" y="8182"/>
                      </a:lnTo>
                      <a:cubicBezTo>
                        <a:pt x="1" y="12136"/>
                        <a:pt x="2615" y="16103"/>
                        <a:pt x="7844" y="19121"/>
                      </a:cubicBezTo>
                      <a:cubicBezTo>
                        <a:pt x="8469" y="19485"/>
                        <a:pt x="9119" y="19824"/>
                        <a:pt x="9795" y="20136"/>
                      </a:cubicBezTo>
                      <a:cubicBezTo>
                        <a:pt x="10017" y="20240"/>
                        <a:pt x="10251" y="20331"/>
                        <a:pt x="10485" y="20435"/>
                      </a:cubicBezTo>
                      <a:cubicBezTo>
                        <a:pt x="10875" y="20617"/>
                        <a:pt x="11265" y="20799"/>
                        <a:pt x="11669" y="20955"/>
                      </a:cubicBezTo>
                      <a:cubicBezTo>
                        <a:pt x="11747" y="20981"/>
                        <a:pt x="11812" y="21007"/>
                        <a:pt x="11890" y="21033"/>
                      </a:cubicBezTo>
                      <a:cubicBezTo>
                        <a:pt x="12033" y="21085"/>
                        <a:pt x="12189" y="21150"/>
                        <a:pt x="12345" y="21189"/>
                      </a:cubicBezTo>
                      <a:cubicBezTo>
                        <a:pt x="12878" y="21384"/>
                        <a:pt x="13412" y="21567"/>
                        <a:pt x="13958" y="21749"/>
                      </a:cubicBezTo>
                      <a:cubicBezTo>
                        <a:pt x="14140" y="21801"/>
                        <a:pt x="14322" y="21866"/>
                        <a:pt x="14517" y="21918"/>
                      </a:cubicBezTo>
                      <a:cubicBezTo>
                        <a:pt x="14634" y="21957"/>
                        <a:pt x="14764" y="21996"/>
                        <a:pt x="14881" y="22035"/>
                      </a:cubicBezTo>
                      <a:cubicBezTo>
                        <a:pt x="15116" y="22100"/>
                        <a:pt x="15337" y="22139"/>
                        <a:pt x="15571" y="22204"/>
                      </a:cubicBezTo>
                      <a:cubicBezTo>
                        <a:pt x="16117" y="22347"/>
                        <a:pt x="16663" y="22477"/>
                        <a:pt x="17210" y="22607"/>
                      </a:cubicBezTo>
                      <a:cubicBezTo>
                        <a:pt x="17366" y="22633"/>
                        <a:pt x="17509" y="22672"/>
                        <a:pt x="17652" y="22711"/>
                      </a:cubicBezTo>
                      <a:cubicBezTo>
                        <a:pt x="17873" y="22750"/>
                        <a:pt x="18094" y="22776"/>
                        <a:pt x="18315" y="22828"/>
                      </a:cubicBezTo>
                      <a:cubicBezTo>
                        <a:pt x="18784" y="22906"/>
                        <a:pt x="19252" y="22997"/>
                        <a:pt x="19720" y="23062"/>
                      </a:cubicBezTo>
                      <a:cubicBezTo>
                        <a:pt x="19915" y="23101"/>
                        <a:pt x="20097" y="23140"/>
                        <a:pt x="20280" y="23166"/>
                      </a:cubicBezTo>
                      <a:cubicBezTo>
                        <a:pt x="20475" y="23192"/>
                        <a:pt x="20696" y="23205"/>
                        <a:pt x="20904" y="23231"/>
                      </a:cubicBezTo>
                      <a:cubicBezTo>
                        <a:pt x="21346" y="23297"/>
                        <a:pt x="21788" y="23336"/>
                        <a:pt x="22231" y="23388"/>
                      </a:cubicBezTo>
                      <a:cubicBezTo>
                        <a:pt x="22439" y="23401"/>
                        <a:pt x="22647" y="23440"/>
                        <a:pt x="22855" y="23453"/>
                      </a:cubicBezTo>
                      <a:cubicBezTo>
                        <a:pt x="23115" y="23479"/>
                        <a:pt x="23388" y="23466"/>
                        <a:pt x="23635" y="23505"/>
                      </a:cubicBezTo>
                      <a:cubicBezTo>
                        <a:pt x="23974" y="23531"/>
                        <a:pt x="24312" y="23557"/>
                        <a:pt x="24650" y="23557"/>
                      </a:cubicBezTo>
                      <a:cubicBezTo>
                        <a:pt x="24923" y="23557"/>
                        <a:pt x="25196" y="23583"/>
                        <a:pt x="25470" y="23596"/>
                      </a:cubicBezTo>
                      <a:cubicBezTo>
                        <a:pt x="25626" y="23596"/>
                        <a:pt x="25786" y="23587"/>
                        <a:pt x="25946" y="23587"/>
                      </a:cubicBezTo>
                      <a:cubicBezTo>
                        <a:pt x="26066" y="23587"/>
                        <a:pt x="26185" y="23592"/>
                        <a:pt x="26302" y="23609"/>
                      </a:cubicBezTo>
                      <a:cubicBezTo>
                        <a:pt x="26430" y="23623"/>
                        <a:pt x="26559" y="23633"/>
                        <a:pt x="26687" y="23633"/>
                      </a:cubicBezTo>
                      <a:cubicBezTo>
                        <a:pt x="26793" y="23633"/>
                        <a:pt x="26899" y="23626"/>
                        <a:pt x="27004" y="23609"/>
                      </a:cubicBezTo>
                      <a:cubicBezTo>
                        <a:pt x="27290" y="23590"/>
                        <a:pt x="27583" y="23578"/>
                        <a:pt x="27872" y="23578"/>
                      </a:cubicBezTo>
                      <a:cubicBezTo>
                        <a:pt x="27978" y="23578"/>
                        <a:pt x="28084" y="23579"/>
                        <a:pt x="28188" y="23583"/>
                      </a:cubicBezTo>
                      <a:cubicBezTo>
                        <a:pt x="28331" y="23583"/>
                        <a:pt x="28474" y="23557"/>
                        <a:pt x="28617" y="23544"/>
                      </a:cubicBezTo>
                      <a:cubicBezTo>
                        <a:pt x="29216" y="23518"/>
                        <a:pt x="29814" y="23479"/>
                        <a:pt x="30399" y="23427"/>
                      </a:cubicBezTo>
                      <a:cubicBezTo>
                        <a:pt x="30647" y="23414"/>
                        <a:pt x="30894" y="23401"/>
                        <a:pt x="31128" y="23388"/>
                      </a:cubicBezTo>
                      <a:cubicBezTo>
                        <a:pt x="31245" y="23375"/>
                        <a:pt x="31362" y="23349"/>
                        <a:pt x="31479" y="23336"/>
                      </a:cubicBezTo>
                      <a:cubicBezTo>
                        <a:pt x="31661" y="23323"/>
                        <a:pt x="31830" y="23297"/>
                        <a:pt x="32012" y="23284"/>
                      </a:cubicBezTo>
                      <a:cubicBezTo>
                        <a:pt x="32637" y="23205"/>
                        <a:pt x="33248" y="23114"/>
                        <a:pt x="33859" y="23010"/>
                      </a:cubicBezTo>
                      <a:cubicBezTo>
                        <a:pt x="34002" y="22997"/>
                        <a:pt x="34146" y="22971"/>
                        <a:pt x="34302" y="22945"/>
                      </a:cubicBezTo>
                      <a:lnTo>
                        <a:pt x="34510" y="22906"/>
                      </a:lnTo>
                      <a:cubicBezTo>
                        <a:pt x="34809" y="22854"/>
                        <a:pt x="35082" y="22789"/>
                        <a:pt x="35381" y="22724"/>
                      </a:cubicBezTo>
                      <a:cubicBezTo>
                        <a:pt x="35863" y="22633"/>
                        <a:pt x="36357" y="22529"/>
                        <a:pt x="36838" y="22412"/>
                      </a:cubicBezTo>
                      <a:cubicBezTo>
                        <a:pt x="37189" y="22334"/>
                        <a:pt x="37541" y="22230"/>
                        <a:pt x="37892" y="22139"/>
                      </a:cubicBezTo>
                      <a:cubicBezTo>
                        <a:pt x="38347" y="22009"/>
                        <a:pt x="38802" y="21892"/>
                        <a:pt x="39245" y="21749"/>
                      </a:cubicBezTo>
                      <a:cubicBezTo>
                        <a:pt x="39336" y="21710"/>
                        <a:pt x="39440" y="21697"/>
                        <a:pt x="39544" y="21658"/>
                      </a:cubicBezTo>
                      <a:cubicBezTo>
                        <a:pt x="40077" y="21488"/>
                        <a:pt x="40623" y="21293"/>
                        <a:pt x="41157" y="21098"/>
                      </a:cubicBezTo>
                      <a:cubicBezTo>
                        <a:pt x="41222" y="21059"/>
                        <a:pt x="41300" y="21033"/>
                        <a:pt x="41378" y="21007"/>
                      </a:cubicBezTo>
                      <a:cubicBezTo>
                        <a:pt x="41950" y="20773"/>
                        <a:pt x="42522" y="20539"/>
                        <a:pt x="43069" y="20279"/>
                      </a:cubicBezTo>
                      <a:cubicBezTo>
                        <a:pt x="43238" y="20201"/>
                        <a:pt x="43394" y="20123"/>
                        <a:pt x="43563" y="20045"/>
                      </a:cubicBezTo>
                      <a:cubicBezTo>
                        <a:pt x="44174" y="19745"/>
                        <a:pt x="44773" y="19446"/>
                        <a:pt x="45345" y="19108"/>
                      </a:cubicBezTo>
                      <a:lnTo>
                        <a:pt x="45670" y="18913"/>
                      </a:lnTo>
                      <a:cubicBezTo>
                        <a:pt x="45774" y="18861"/>
                        <a:pt x="45865" y="18796"/>
                        <a:pt x="45969" y="18731"/>
                      </a:cubicBezTo>
                      <a:cubicBezTo>
                        <a:pt x="46126" y="18627"/>
                        <a:pt x="46295" y="18536"/>
                        <a:pt x="46451" y="18432"/>
                      </a:cubicBezTo>
                      <a:cubicBezTo>
                        <a:pt x="46620" y="18328"/>
                        <a:pt x="46737" y="18237"/>
                        <a:pt x="46880" y="18146"/>
                      </a:cubicBezTo>
                      <a:cubicBezTo>
                        <a:pt x="47023" y="18041"/>
                        <a:pt x="47179" y="17937"/>
                        <a:pt x="47322" y="17833"/>
                      </a:cubicBezTo>
                      <a:cubicBezTo>
                        <a:pt x="47465" y="17716"/>
                        <a:pt x="47595" y="17625"/>
                        <a:pt x="47725" y="17534"/>
                      </a:cubicBezTo>
                      <a:cubicBezTo>
                        <a:pt x="47856" y="17430"/>
                        <a:pt x="47999" y="17313"/>
                        <a:pt x="48129" y="17209"/>
                      </a:cubicBezTo>
                      <a:cubicBezTo>
                        <a:pt x="48272" y="17092"/>
                        <a:pt x="48376" y="17001"/>
                        <a:pt x="48506" y="16897"/>
                      </a:cubicBezTo>
                      <a:cubicBezTo>
                        <a:pt x="48623" y="16793"/>
                        <a:pt x="48766" y="16676"/>
                        <a:pt x="48883" y="16572"/>
                      </a:cubicBezTo>
                      <a:cubicBezTo>
                        <a:pt x="48935" y="16520"/>
                        <a:pt x="48987" y="16481"/>
                        <a:pt x="49052" y="16429"/>
                      </a:cubicBezTo>
                      <a:cubicBezTo>
                        <a:pt x="49104" y="16377"/>
                        <a:pt x="49130" y="16337"/>
                        <a:pt x="49182" y="16298"/>
                      </a:cubicBezTo>
                      <a:cubicBezTo>
                        <a:pt x="49390" y="16103"/>
                        <a:pt x="49586" y="15895"/>
                        <a:pt x="49781" y="15700"/>
                      </a:cubicBezTo>
                      <a:cubicBezTo>
                        <a:pt x="49846" y="15635"/>
                        <a:pt x="49911" y="15557"/>
                        <a:pt x="49976" y="15492"/>
                      </a:cubicBezTo>
                      <a:cubicBezTo>
                        <a:pt x="50210" y="15232"/>
                        <a:pt x="50444" y="14959"/>
                        <a:pt x="50665" y="14699"/>
                      </a:cubicBezTo>
                      <a:lnTo>
                        <a:pt x="50691" y="14660"/>
                      </a:lnTo>
                      <a:cubicBezTo>
                        <a:pt x="50743" y="14594"/>
                        <a:pt x="50782" y="14529"/>
                        <a:pt x="50821" y="14477"/>
                      </a:cubicBezTo>
                      <a:cubicBezTo>
                        <a:pt x="50951" y="14308"/>
                        <a:pt x="51081" y="14126"/>
                        <a:pt x="51198" y="13957"/>
                      </a:cubicBezTo>
                      <a:cubicBezTo>
                        <a:pt x="51264" y="13866"/>
                        <a:pt x="51329" y="13775"/>
                        <a:pt x="51381" y="13671"/>
                      </a:cubicBezTo>
                      <a:cubicBezTo>
                        <a:pt x="51485" y="13515"/>
                        <a:pt x="51589" y="13359"/>
                        <a:pt x="51680" y="13203"/>
                      </a:cubicBezTo>
                      <a:cubicBezTo>
                        <a:pt x="51706" y="13164"/>
                        <a:pt x="51732" y="13125"/>
                        <a:pt x="51758" y="13073"/>
                      </a:cubicBezTo>
                      <a:cubicBezTo>
                        <a:pt x="51784" y="13034"/>
                        <a:pt x="51823" y="12943"/>
                        <a:pt x="51862" y="12877"/>
                      </a:cubicBezTo>
                      <a:cubicBezTo>
                        <a:pt x="51927" y="12747"/>
                        <a:pt x="51992" y="12617"/>
                        <a:pt x="52057" y="12487"/>
                      </a:cubicBezTo>
                      <a:cubicBezTo>
                        <a:pt x="52122" y="12357"/>
                        <a:pt x="52161" y="12266"/>
                        <a:pt x="52226" y="12149"/>
                      </a:cubicBezTo>
                      <a:cubicBezTo>
                        <a:pt x="52278" y="12045"/>
                        <a:pt x="52343" y="11889"/>
                        <a:pt x="52382" y="11746"/>
                      </a:cubicBezTo>
                      <a:cubicBezTo>
                        <a:pt x="52408" y="11694"/>
                        <a:pt x="52434" y="11629"/>
                        <a:pt x="52460" y="11564"/>
                      </a:cubicBezTo>
                      <a:cubicBezTo>
                        <a:pt x="52486" y="11512"/>
                        <a:pt x="52499" y="11460"/>
                        <a:pt x="52512" y="11408"/>
                      </a:cubicBezTo>
                      <a:cubicBezTo>
                        <a:pt x="52564" y="11278"/>
                        <a:pt x="52603" y="11147"/>
                        <a:pt x="52642" y="11017"/>
                      </a:cubicBezTo>
                      <a:cubicBezTo>
                        <a:pt x="52681" y="10887"/>
                        <a:pt x="52707" y="10783"/>
                        <a:pt x="52746" y="10666"/>
                      </a:cubicBezTo>
                      <a:cubicBezTo>
                        <a:pt x="52772" y="10549"/>
                        <a:pt x="52811" y="10419"/>
                        <a:pt x="52837" y="10289"/>
                      </a:cubicBezTo>
                      <a:cubicBezTo>
                        <a:pt x="52850" y="10211"/>
                        <a:pt x="52876" y="10146"/>
                        <a:pt x="52889" y="10081"/>
                      </a:cubicBezTo>
                      <a:cubicBezTo>
                        <a:pt x="52902" y="10003"/>
                        <a:pt x="52902" y="9977"/>
                        <a:pt x="52915" y="9938"/>
                      </a:cubicBezTo>
                      <a:cubicBezTo>
                        <a:pt x="52942" y="9808"/>
                        <a:pt x="52955" y="9665"/>
                        <a:pt x="52968" y="9535"/>
                      </a:cubicBezTo>
                      <a:cubicBezTo>
                        <a:pt x="52994" y="9404"/>
                        <a:pt x="53007" y="9300"/>
                        <a:pt x="53020" y="9183"/>
                      </a:cubicBezTo>
                      <a:cubicBezTo>
                        <a:pt x="53033" y="9066"/>
                        <a:pt x="53033" y="8923"/>
                        <a:pt x="53046" y="8793"/>
                      </a:cubicBezTo>
                      <a:cubicBezTo>
                        <a:pt x="53046" y="8715"/>
                        <a:pt x="53059" y="8624"/>
                        <a:pt x="53059" y="8559"/>
                      </a:cubicBezTo>
                      <a:cubicBezTo>
                        <a:pt x="53059" y="8481"/>
                        <a:pt x="53059" y="8390"/>
                        <a:pt x="53059" y="8325"/>
                      </a:cubicBezTo>
                      <a:lnTo>
                        <a:pt x="53085" y="143"/>
                      </a:lnTo>
                      <a:lnTo>
                        <a:pt x="53085" y="143"/>
                      </a:lnTo>
                      <a:cubicBezTo>
                        <a:pt x="53059" y="325"/>
                        <a:pt x="53046" y="481"/>
                        <a:pt x="53046" y="624"/>
                      </a:cubicBezTo>
                      <a:cubicBezTo>
                        <a:pt x="53046" y="767"/>
                        <a:pt x="53033" y="898"/>
                        <a:pt x="53020" y="1028"/>
                      </a:cubicBezTo>
                      <a:cubicBezTo>
                        <a:pt x="53007" y="1158"/>
                        <a:pt x="52994" y="1262"/>
                        <a:pt x="52968" y="1379"/>
                      </a:cubicBezTo>
                      <a:cubicBezTo>
                        <a:pt x="52955" y="1496"/>
                        <a:pt x="52928" y="1639"/>
                        <a:pt x="52915" y="1769"/>
                      </a:cubicBezTo>
                      <a:cubicBezTo>
                        <a:pt x="52889" y="1899"/>
                        <a:pt x="52863" y="2003"/>
                        <a:pt x="52837" y="2120"/>
                      </a:cubicBezTo>
                      <a:cubicBezTo>
                        <a:pt x="52811" y="2237"/>
                        <a:pt x="52772" y="2380"/>
                        <a:pt x="52746" y="2510"/>
                      </a:cubicBezTo>
                      <a:cubicBezTo>
                        <a:pt x="52707" y="2641"/>
                        <a:pt x="52681" y="2745"/>
                        <a:pt x="52642" y="2862"/>
                      </a:cubicBezTo>
                      <a:cubicBezTo>
                        <a:pt x="52603" y="2979"/>
                        <a:pt x="52564" y="3122"/>
                        <a:pt x="52512" y="3239"/>
                      </a:cubicBezTo>
                      <a:cubicBezTo>
                        <a:pt x="52473" y="3369"/>
                        <a:pt x="52434" y="3473"/>
                        <a:pt x="52382" y="3590"/>
                      </a:cubicBezTo>
                      <a:cubicBezTo>
                        <a:pt x="52330" y="3707"/>
                        <a:pt x="52278" y="3850"/>
                        <a:pt x="52213" y="3993"/>
                      </a:cubicBezTo>
                      <a:cubicBezTo>
                        <a:pt x="52161" y="4123"/>
                        <a:pt x="52109" y="4214"/>
                        <a:pt x="52057" y="4332"/>
                      </a:cubicBezTo>
                      <a:cubicBezTo>
                        <a:pt x="51992" y="4436"/>
                        <a:pt x="51927" y="4592"/>
                        <a:pt x="51849" y="4722"/>
                      </a:cubicBezTo>
                      <a:cubicBezTo>
                        <a:pt x="51784" y="4852"/>
                        <a:pt x="51732" y="4943"/>
                        <a:pt x="51667" y="5047"/>
                      </a:cubicBezTo>
                      <a:cubicBezTo>
                        <a:pt x="51576" y="5203"/>
                        <a:pt x="51485" y="5359"/>
                        <a:pt x="51381" y="5515"/>
                      </a:cubicBezTo>
                      <a:cubicBezTo>
                        <a:pt x="51316" y="5606"/>
                        <a:pt x="51264" y="5697"/>
                        <a:pt x="51198" y="5801"/>
                      </a:cubicBezTo>
                      <a:cubicBezTo>
                        <a:pt x="51081" y="5970"/>
                        <a:pt x="50951" y="6140"/>
                        <a:pt x="50821" y="6309"/>
                      </a:cubicBezTo>
                      <a:cubicBezTo>
                        <a:pt x="50769" y="6387"/>
                        <a:pt x="50717" y="6452"/>
                        <a:pt x="50665" y="6530"/>
                      </a:cubicBezTo>
                      <a:cubicBezTo>
                        <a:pt x="50444" y="6803"/>
                        <a:pt x="50210" y="7076"/>
                        <a:pt x="49976" y="7336"/>
                      </a:cubicBezTo>
                      <a:cubicBezTo>
                        <a:pt x="49911" y="7401"/>
                        <a:pt x="49846" y="7466"/>
                        <a:pt x="49781" y="7544"/>
                      </a:cubicBezTo>
                      <a:cubicBezTo>
                        <a:pt x="49586" y="7739"/>
                        <a:pt x="49390" y="7935"/>
                        <a:pt x="49182" y="8130"/>
                      </a:cubicBezTo>
                      <a:cubicBezTo>
                        <a:pt x="49078" y="8221"/>
                        <a:pt x="48987" y="8312"/>
                        <a:pt x="48883" y="8403"/>
                      </a:cubicBezTo>
                      <a:cubicBezTo>
                        <a:pt x="48779" y="8494"/>
                        <a:pt x="48636" y="8624"/>
                        <a:pt x="48506" y="8728"/>
                      </a:cubicBezTo>
                      <a:cubicBezTo>
                        <a:pt x="48376" y="8832"/>
                        <a:pt x="48259" y="8936"/>
                        <a:pt x="48142" y="9040"/>
                      </a:cubicBezTo>
                      <a:cubicBezTo>
                        <a:pt x="48012" y="9144"/>
                        <a:pt x="47869" y="9248"/>
                        <a:pt x="47725" y="9365"/>
                      </a:cubicBezTo>
                      <a:cubicBezTo>
                        <a:pt x="47582" y="9470"/>
                        <a:pt x="47465" y="9561"/>
                        <a:pt x="47335" y="9665"/>
                      </a:cubicBezTo>
                      <a:cubicBezTo>
                        <a:pt x="47192" y="9756"/>
                        <a:pt x="47036" y="9873"/>
                        <a:pt x="46880" y="9977"/>
                      </a:cubicBezTo>
                      <a:cubicBezTo>
                        <a:pt x="46737" y="10081"/>
                        <a:pt x="46607" y="10172"/>
                        <a:pt x="46451" y="10263"/>
                      </a:cubicBezTo>
                      <a:cubicBezTo>
                        <a:pt x="46308" y="10354"/>
                        <a:pt x="46139" y="10458"/>
                        <a:pt x="45982" y="10562"/>
                      </a:cubicBezTo>
                      <a:cubicBezTo>
                        <a:pt x="45774" y="10692"/>
                        <a:pt x="45579" y="10822"/>
                        <a:pt x="45358" y="10939"/>
                      </a:cubicBezTo>
                      <a:cubicBezTo>
                        <a:pt x="44786" y="11278"/>
                        <a:pt x="44187" y="11577"/>
                        <a:pt x="43576" y="11876"/>
                      </a:cubicBezTo>
                      <a:cubicBezTo>
                        <a:pt x="43407" y="11954"/>
                        <a:pt x="43251" y="12032"/>
                        <a:pt x="43082" y="12110"/>
                      </a:cubicBezTo>
                      <a:cubicBezTo>
                        <a:pt x="42535" y="12370"/>
                        <a:pt x="41963" y="12604"/>
                        <a:pt x="41391" y="12838"/>
                      </a:cubicBezTo>
                      <a:cubicBezTo>
                        <a:pt x="41313" y="12864"/>
                        <a:pt x="41235" y="12890"/>
                        <a:pt x="41157" y="12930"/>
                      </a:cubicBezTo>
                      <a:cubicBezTo>
                        <a:pt x="40545" y="13164"/>
                        <a:pt x="39908" y="13372"/>
                        <a:pt x="39258" y="13580"/>
                      </a:cubicBezTo>
                      <a:cubicBezTo>
                        <a:pt x="38815" y="13723"/>
                        <a:pt x="38347" y="13840"/>
                        <a:pt x="37892" y="13970"/>
                      </a:cubicBezTo>
                      <a:cubicBezTo>
                        <a:pt x="37541" y="14061"/>
                        <a:pt x="37202" y="14165"/>
                        <a:pt x="36851" y="14243"/>
                      </a:cubicBezTo>
                      <a:cubicBezTo>
                        <a:pt x="36357" y="14360"/>
                        <a:pt x="35876" y="14464"/>
                        <a:pt x="35381" y="14555"/>
                      </a:cubicBezTo>
                      <a:cubicBezTo>
                        <a:pt x="35030" y="14634"/>
                        <a:pt x="34679" y="14712"/>
                        <a:pt x="34315" y="14777"/>
                      </a:cubicBezTo>
                      <a:cubicBezTo>
                        <a:pt x="34172" y="14803"/>
                        <a:pt x="34016" y="14829"/>
                        <a:pt x="33872" y="14842"/>
                      </a:cubicBezTo>
                      <a:cubicBezTo>
                        <a:pt x="33261" y="14946"/>
                        <a:pt x="32650" y="15037"/>
                        <a:pt x="32038" y="15102"/>
                      </a:cubicBezTo>
                      <a:cubicBezTo>
                        <a:pt x="31856" y="15128"/>
                        <a:pt x="31674" y="15154"/>
                        <a:pt x="31492" y="15167"/>
                      </a:cubicBezTo>
                      <a:cubicBezTo>
                        <a:pt x="31141" y="15206"/>
                        <a:pt x="30790" y="15232"/>
                        <a:pt x="30425" y="15258"/>
                      </a:cubicBezTo>
                      <a:cubicBezTo>
                        <a:pt x="29827" y="15310"/>
                        <a:pt x="29242" y="15349"/>
                        <a:pt x="28643" y="15375"/>
                      </a:cubicBezTo>
                      <a:cubicBezTo>
                        <a:pt x="28253" y="15401"/>
                        <a:pt x="27876" y="15401"/>
                        <a:pt x="27486" y="15414"/>
                      </a:cubicBezTo>
                      <a:cubicBezTo>
                        <a:pt x="27165" y="15414"/>
                        <a:pt x="26838" y="15420"/>
                        <a:pt x="26517" y="15420"/>
                      </a:cubicBezTo>
                      <a:cubicBezTo>
                        <a:pt x="26357" y="15420"/>
                        <a:pt x="26198" y="15418"/>
                        <a:pt x="26042" y="15414"/>
                      </a:cubicBezTo>
                      <a:cubicBezTo>
                        <a:pt x="25639" y="15414"/>
                        <a:pt x="25222" y="15388"/>
                        <a:pt x="24819" y="15375"/>
                      </a:cubicBezTo>
                      <a:cubicBezTo>
                        <a:pt x="24377" y="15362"/>
                        <a:pt x="23922" y="15336"/>
                        <a:pt x="23479" y="15310"/>
                      </a:cubicBezTo>
                      <a:cubicBezTo>
                        <a:pt x="23076" y="15284"/>
                        <a:pt x="22660" y="15245"/>
                        <a:pt x="22257" y="15206"/>
                      </a:cubicBezTo>
                      <a:cubicBezTo>
                        <a:pt x="21814" y="15167"/>
                        <a:pt x="21372" y="15115"/>
                        <a:pt x="20930" y="15050"/>
                      </a:cubicBezTo>
                      <a:cubicBezTo>
                        <a:pt x="20540" y="15011"/>
                        <a:pt x="20136" y="14946"/>
                        <a:pt x="19746" y="14894"/>
                      </a:cubicBezTo>
                      <a:cubicBezTo>
                        <a:pt x="19278" y="14816"/>
                        <a:pt x="18810" y="14725"/>
                        <a:pt x="18341" y="14647"/>
                      </a:cubicBezTo>
                      <a:cubicBezTo>
                        <a:pt x="17977" y="14581"/>
                        <a:pt x="17600" y="14503"/>
                        <a:pt x="17236" y="14425"/>
                      </a:cubicBezTo>
                      <a:cubicBezTo>
                        <a:pt x="16689" y="14308"/>
                        <a:pt x="16143" y="14165"/>
                        <a:pt x="15597" y="14022"/>
                      </a:cubicBezTo>
                      <a:cubicBezTo>
                        <a:pt x="15246" y="13931"/>
                        <a:pt x="14881" y="13840"/>
                        <a:pt x="14543" y="13736"/>
                      </a:cubicBezTo>
                      <a:cubicBezTo>
                        <a:pt x="14348" y="13684"/>
                        <a:pt x="14166" y="13619"/>
                        <a:pt x="13984" y="13567"/>
                      </a:cubicBezTo>
                      <a:cubicBezTo>
                        <a:pt x="13438" y="13398"/>
                        <a:pt x="12904" y="13216"/>
                        <a:pt x="12371" y="13021"/>
                      </a:cubicBezTo>
                      <a:cubicBezTo>
                        <a:pt x="12215" y="12956"/>
                        <a:pt x="12059" y="12903"/>
                        <a:pt x="11903" y="12851"/>
                      </a:cubicBezTo>
                      <a:cubicBezTo>
                        <a:pt x="11421" y="12669"/>
                        <a:pt x="10953" y="12461"/>
                        <a:pt x="10498" y="12253"/>
                      </a:cubicBezTo>
                      <a:cubicBezTo>
                        <a:pt x="10264" y="12149"/>
                        <a:pt x="10030" y="12058"/>
                        <a:pt x="9808" y="11954"/>
                      </a:cubicBezTo>
                      <a:cubicBezTo>
                        <a:pt x="9145" y="11629"/>
                        <a:pt x="8495" y="11304"/>
                        <a:pt x="7857" y="10939"/>
                      </a:cubicBezTo>
                      <a:cubicBezTo>
                        <a:pt x="2629" y="7922"/>
                        <a:pt x="28" y="3956"/>
                        <a:pt x="40" y="2"/>
                      </a:cubicBezTo>
                      <a:close/>
                    </a:path>
                  </a:pathLst>
                </a:custGeom>
                <a:solidFill>
                  <a:srgbClr val="475DB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Google Shape;164;p16"/>
                <p:cNvSpPr/>
                <p:nvPr/>
              </p:nvSpPr>
              <p:spPr>
                <a:xfrm>
                  <a:off x="4341908" y="2870749"/>
                  <a:ext cx="883586" cy="465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36" h="30705" extrusionOk="0">
                      <a:moveTo>
                        <a:pt x="29028" y="0"/>
                      </a:moveTo>
                      <a:cubicBezTo>
                        <a:pt x="22246" y="0"/>
                        <a:pt x="15473" y="1500"/>
                        <a:pt x="10315" y="4498"/>
                      </a:cubicBezTo>
                      <a:cubicBezTo>
                        <a:pt x="0" y="10481"/>
                        <a:pt x="52" y="20211"/>
                        <a:pt x="10432" y="26207"/>
                      </a:cubicBezTo>
                      <a:cubicBezTo>
                        <a:pt x="15629" y="29206"/>
                        <a:pt x="22419" y="30705"/>
                        <a:pt x="29201" y="30705"/>
                      </a:cubicBezTo>
                      <a:cubicBezTo>
                        <a:pt x="35982" y="30705"/>
                        <a:pt x="42756" y="29206"/>
                        <a:pt x="47920" y="26207"/>
                      </a:cubicBezTo>
                      <a:cubicBezTo>
                        <a:pt x="58235" y="20211"/>
                        <a:pt x="58183" y="10494"/>
                        <a:pt x="47790" y="4498"/>
                      </a:cubicBezTo>
                      <a:cubicBezTo>
                        <a:pt x="42600" y="1500"/>
                        <a:pt x="35810" y="0"/>
                        <a:pt x="29028" y="0"/>
                      </a:cubicBezTo>
                      <a:close/>
                    </a:path>
                  </a:pathLst>
                </a:custGeom>
                <a:solidFill>
                  <a:srgbClr val="30408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Google Shape;165;p16"/>
                <p:cNvSpPr/>
                <p:nvPr/>
              </p:nvSpPr>
              <p:spPr>
                <a:xfrm>
                  <a:off x="4531736" y="3024712"/>
                  <a:ext cx="144488" cy="82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3" h="5461" extrusionOk="0">
                      <a:moveTo>
                        <a:pt x="6738" y="827"/>
                      </a:moveTo>
                      <a:lnTo>
                        <a:pt x="8052" y="1581"/>
                      </a:lnTo>
                      <a:lnTo>
                        <a:pt x="2771" y="4651"/>
                      </a:lnTo>
                      <a:lnTo>
                        <a:pt x="1457" y="3883"/>
                      </a:lnTo>
                      <a:lnTo>
                        <a:pt x="6738" y="827"/>
                      </a:lnTo>
                      <a:close/>
                      <a:moveTo>
                        <a:pt x="6738" y="1"/>
                      </a:moveTo>
                      <a:cubicBezTo>
                        <a:pt x="6595" y="1"/>
                        <a:pt x="6452" y="33"/>
                        <a:pt x="6322" y="98"/>
                      </a:cubicBezTo>
                      <a:lnTo>
                        <a:pt x="222" y="3649"/>
                      </a:lnTo>
                      <a:cubicBezTo>
                        <a:pt x="0" y="3779"/>
                        <a:pt x="0" y="3987"/>
                        <a:pt x="222" y="4117"/>
                      </a:cubicBezTo>
                      <a:lnTo>
                        <a:pt x="2355" y="5353"/>
                      </a:lnTo>
                      <a:cubicBezTo>
                        <a:pt x="2485" y="5425"/>
                        <a:pt x="2628" y="5460"/>
                        <a:pt x="2771" y="5460"/>
                      </a:cubicBezTo>
                      <a:cubicBezTo>
                        <a:pt x="2914" y="5460"/>
                        <a:pt x="3057" y="5425"/>
                        <a:pt x="3187" y="5353"/>
                      </a:cubicBezTo>
                      <a:lnTo>
                        <a:pt x="9288" y="1815"/>
                      </a:lnTo>
                      <a:cubicBezTo>
                        <a:pt x="9522" y="1685"/>
                        <a:pt x="9522" y="1464"/>
                        <a:pt x="9288" y="1334"/>
                      </a:cubicBezTo>
                      <a:lnTo>
                        <a:pt x="7155" y="98"/>
                      </a:lnTo>
                      <a:cubicBezTo>
                        <a:pt x="7025" y="33"/>
                        <a:pt x="6881" y="1"/>
                        <a:pt x="67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Google Shape;166;p16"/>
                <p:cNvSpPr/>
                <p:nvPr/>
              </p:nvSpPr>
              <p:spPr>
                <a:xfrm>
                  <a:off x="4594875" y="3046618"/>
                  <a:ext cx="169750" cy="97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8" h="6427" extrusionOk="0">
                      <a:moveTo>
                        <a:pt x="8404" y="826"/>
                      </a:moveTo>
                      <a:lnTo>
                        <a:pt x="9718" y="1581"/>
                      </a:lnTo>
                      <a:lnTo>
                        <a:pt x="2785" y="5613"/>
                      </a:lnTo>
                      <a:lnTo>
                        <a:pt x="1471" y="4846"/>
                      </a:lnTo>
                      <a:lnTo>
                        <a:pt x="8404" y="826"/>
                      </a:lnTo>
                      <a:close/>
                      <a:moveTo>
                        <a:pt x="8397" y="0"/>
                      </a:moveTo>
                      <a:cubicBezTo>
                        <a:pt x="8257" y="0"/>
                        <a:pt x="8118" y="33"/>
                        <a:pt x="7988" y="98"/>
                      </a:cubicBezTo>
                      <a:lnTo>
                        <a:pt x="235" y="4612"/>
                      </a:lnTo>
                      <a:cubicBezTo>
                        <a:pt x="1" y="4742"/>
                        <a:pt x="1" y="4963"/>
                        <a:pt x="235" y="5093"/>
                      </a:cubicBezTo>
                      <a:lnTo>
                        <a:pt x="2368" y="6329"/>
                      </a:lnTo>
                      <a:cubicBezTo>
                        <a:pt x="2498" y="6394"/>
                        <a:pt x="2641" y="6426"/>
                        <a:pt x="2785" y="6426"/>
                      </a:cubicBezTo>
                      <a:cubicBezTo>
                        <a:pt x="2928" y="6426"/>
                        <a:pt x="3071" y="6394"/>
                        <a:pt x="3201" y="6329"/>
                      </a:cubicBezTo>
                      <a:lnTo>
                        <a:pt x="10953" y="1815"/>
                      </a:lnTo>
                      <a:cubicBezTo>
                        <a:pt x="11187" y="1685"/>
                        <a:pt x="11174" y="1477"/>
                        <a:pt x="10953" y="1347"/>
                      </a:cubicBezTo>
                      <a:lnTo>
                        <a:pt x="8807" y="98"/>
                      </a:lnTo>
                      <a:cubicBezTo>
                        <a:pt x="8677" y="33"/>
                        <a:pt x="8537" y="0"/>
                        <a:pt x="839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Google Shape;167;p16"/>
                <p:cNvSpPr/>
                <p:nvPr/>
              </p:nvSpPr>
              <p:spPr>
                <a:xfrm>
                  <a:off x="4721367" y="3080554"/>
                  <a:ext cx="237040" cy="136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3" h="9002" extrusionOk="0">
                      <a:moveTo>
                        <a:pt x="12852" y="814"/>
                      </a:moveTo>
                      <a:lnTo>
                        <a:pt x="14166" y="1568"/>
                      </a:lnTo>
                      <a:lnTo>
                        <a:pt x="2784" y="8176"/>
                      </a:lnTo>
                      <a:lnTo>
                        <a:pt x="1471" y="7421"/>
                      </a:lnTo>
                      <a:lnTo>
                        <a:pt x="12852" y="814"/>
                      </a:lnTo>
                      <a:close/>
                      <a:moveTo>
                        <a:pt x="12839" y="1"/>
                      </a:moveTo>
                      <a:cubicBezTo>
                        <a:pt x="12696" y="1"/>
                        <a:pt x="12553" y="33"/>
                        <a:pt x="12423" y="98"/>
                      </a:cubicBezTo>
                      <a:lnTo>
                        <a:pt x="235" y="7187"/>
                      </a:lnTo>
                      <a:cubicBezTo>
                        <a:pt x="1" y="7317"/>
                        <a:pt x="14" y="7539"/>
                        <a:pt x="235" y="7669"/>
                      </a:cubicBezTo>
                      <a:lnTo>
                        <a:pt x="2368" y="8904"/>
                      </a:lnTo>
                      <a:cubicBezTo>
                        <a:pt x="2498" y="8969"/>
                        <a:pt x="2641" y="9002"/>
                        <a:pt x="2784" y="9002"/>
                      </a:cubicBezTo>
                      <a:cubicBezTo>
                        <a:pt x="2927" y="9002"/>
                        <a:pt x="3071" y="8969"/>
                        <a:pt x="3201" y="8904"/>
                      </a:cubicBezTo>
                      <a:lnTo>
                        <a:pt x="15389" y="1815"/>
                      </a:lnTo>
                      <a:cubicBezTo>
                        <a:pt x="15623" y="1685"/>
                        <a:pt x="15623" y="1464"/>
                        <a:pt x="15389" y="1334"/>
                      </a:cubicBezTo>
                      <a:lnTo>
                        <a:pt x="13255" y="98"/>
                      </a:lnTo>
                      <a:cubicBezTo>
                        <a:pt x="13125" y="33"/>
                        <a:pt x="12982" y="1"/>
                        <a:pt x="1283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Google Shape;168;p16"/>
                <p:cNvSpPr/>
                <p:nvPr/>
              </p:nvSpPr>
              <p:spPr>
                <a:xfrm>
                  <a:off x="4658227" y="3067584"/>
                  <a:ext cx="196180" cy="113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0" h="7448" extrusionOk="0">
                      <a:moveTo>
                        <a:pt x="10159" y="823"/>
                      </a:moveTo>
                      <a:lnTo>
                        <a:pt x="11473" y="1578"/>
                      </a:lnTo>
                      <a:lnTo>
                        <a:pt x="2784" y="6625"/>
                      </a:lnTo>
                      <a:lnTo>
                        <a:pt x="1470" y="5870"/>
                      </a:lnTo>
                      <a:lnTo>
                        <a:pt x="10159" y="823"/>
                      </a:lnTo>
                      <a:close/>
                      <a:moveTo>
                        <a:pt x="10146" y="0"/>
                      </a:moveTo>
                      <a:cubicBezTo>
                        <a:pt x="10003" y="0"/>
                        <a:pt x="9860" y="36"/>
                        <a:pt x="9730" y="108"/>
                      </a:cubicBezTo>
                      <a:lnTo>
                        <a:pt x="221" y="5636"/>
                      </a:lnTo>
                      <a:cubicBezTo>
                        <a:pt x="0" y="5766"/>
                        <a:pt x="0" y="5974"/>
                        <a:pt x="221" y="6104"/>
                      </a:cubicBezTo>
                      <a:lnTo>
                        <a:pt x="2368" y="7340"/>
                      </a:lnTo>
                      <a:cubicBezTo>
                        <a:pt x="2491" y="7411"/>
                        <a:pt x="2631" y="7447"/>
                        <a:pt x="2773" y="7447"/>
                      </a:cubicBezTo>
                      <a:cubicBezTo>
                        <a:pt x="2914" y="7447"/>
                        <a:pt x="3057" y="7411"/>
                        <a:pt x="3187" y="7340"/>
                      </a:cubicBezTo>
                      <a:lnTo>
                        <a:pt x="12696" y="1812"/>
                      </a:lnTo>
                      <a:cubicBezTo>
                        <a:pt x="12930" y="1695"/>
                        <a:pt x="12930" y="1474"/>
                        <a:pt x="12709" y="1343"/>
                      </a:cubicBezTo>
                      <a:lnTo>
                        <a:pt x="10562" y="108"/>
                      </a:lnTo>
                      <a:cubicBezTo>
                        <a:pt x="10432" y="36"/>
                        <a:pt x="10289" y="0"/>
                        <a:pt x="1014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Google Shape;169;p16"/>
                <p:cNvSpPr/>
                <p:nvPr/>
              </p:nvSpPr>
              <p:spPr>
                <a:xfrm>
                  <a:off x="4690586" y="2986240"/>
                  <a:ext cx="356250" cy="91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80" h="6033" extrusionOk="0">
                      <a:moveTo>
                        <a:pt x="651" y="0"/>
                      </a:moveTo>
                      <a:cubicBezTo>
                        <a:pt x="508" y="0"/>
                        <a:pt x="365" y="33"/>
                        <a:pt x="235" y="98"/>
                      </a:cubicBezTo>
                      <a:cubicBezTo>
                        <a:pt x="1" y="228"/>
                        <a:pt x="14" y="449"/>
                        <a:pt x="235" y="579"/>
                      </a:cubicBezTo>
                      <a:cubicBezTo>
                        <a:pt x="6258" y="4054"/>
                        <a:pt x="11823" y="4774"/>
                        <a:pt x="17189" y="4774"/>
                      </a:cubicBezTo>
                      <a:cubicBezTo>
                        <a:pt x="18591" y="4774"/>
                        <a:pt x="19980" y="4725"/>
                        <a:pt x="21359" y="4663"/>
                      </a:cubicBezTo>
                      <a:lnTo>
                        <a:pt x="21359" y="4663"/>
                      </a:lnTo>
                      <a:lnTo>
                        <a:pt x="20006" y="5457"/>
                      </a:lnTo>
                      <a:cubicBezTo>
                        <a:pt x="19772" y="5587"/>
                        <a:pt x="19785" y="5795"/>
                        <a:pt x="20006" y="5925"/>
                      </a:cubicBezTo>
                      <a:cubicBezTo>
                        <a:pt x="20136" y="5997"/>
                        <a:pt x="20276" y="6032"/>
                        <a:pt x="20416" y="6032"/>
                      </a:cubicBezTo>
                      <a:cubicBezTo>
                        <a:pt x="20556" y="6032"/>
                        <a:pt x="20696" y="5997"/>
                        <a:pt x="20826" y="5925"/>
                      </a:cubicBezTo>
                      <a:lnTo>
                        <a:pt x="23297" y="4494"/>
                      </a:lnTo>
                      <a:cubicBezTo>
                        <a:pt x="23414" y="4442"/>
                        <a:pt x="23479" y="4325"/>
                        <a:pt x="23466" y="4208"/>
                      </a:cubicBezTo>
                      <a:lnTo>
                        <a:pt x="23466" y="4182"/>
                      </a:lnTo>
                      <a:lnTo>
                        <a:pt x="23466" y="4169"/>
                      </a:lnTo>
                      <a:lnTo>
                        <a:pt x="23466" y="4156"/>
                      </a:lnTo>
                      <a:lnTo>
                        <a:pt x="23453" y="4143"/>
                      </a:lnTo>
                      <a:lnTo>
                        <a:pt x="23453" y="4130"/>
                      </a:lnTo>
                      <a:cubicBezTo>
                        <a:pt x="23440" y="4117"/>
                        <a:pt x="23427" y="4091"/>
                        <a:pt x="23414" y="4078"/>
                      </a:cubicBezTo>
                      <a:lnTo>
                        <a:pt x="23388" y="4065"/>
                      </a:lnTo>
                      <a:lnTo>
                        <a:pt x="23375" y="4052"/>
                      </a:lnTo>
                      <a:lnTo>
                        <a:pt x="23349" y="4039"/>
                      </a:lnTo>
                      <a:lnTo>
                        <a:pt x="23336" y="4026"/>
                      </a:lnTo>
                      <a:lnTo>
                        <a:pt x="23323" y="4013"/>
                      </a:lnTo>
                      <a:lnTo>
                        <a:pt x="20813" y="2569"/>
                      </a:lnTo>
                      <a:cubicBezTo>
                        <a:pt x="20683" y="2504"/>
                        <a:pt x="20540" y="2471"/>
                        <a:pt x="20396" y="2471"/>
                      </a:cubicBezTo>
                      <a:cubicBezTo>
                        <a:pt x="20253" y="2471"/>
                        <a:pt x="20110" y="2504"/>
                        <a:pt x="19980" y="2569"/>
                      </a:cubicBezTo>
                      <a:cubicBezTo>
                        <a:pt x="19759" y="2699"/>
                        <a:pt x="19759" y="2907"/>
                        <a:pt x="19980" y="3050"/>
                      </a:cubicBezTo>
                      <a:lnTo>
                        <a:pt x="21593" y="3974"/>
                      </a:lnTo>
                      <a:cubicBezTo>
                        <a:pt x="20085" y="4047"/>
                        <a:pt x="18592" y="4106"/>
                        <a:pt x="17099" y="4106"/>
                      </a:cubicBezTo>
                      <a:cubicBezTo>
                        <a:pt x="11935" y="4106"/>
                        <a:pt x="6779" y="3397"/>
                        <a:pt x="1067" y="98"/>
                      </a:cubicBezTo>
                      <a:cubicBezTo>
                        <a:pt x="937" y="33"/>
                        <a:pt x="794" y="0"/>
                        <a:pt x="6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104" name="文本框 103"/>
          <p:cNvSpPr txBox="1"/>
          <p:nvPr/>
        </p:nvSpPr>
        <p:spPr>
          <a:xfrm>
            <a:off x="9421664" y="3804947"/>
            <a:ext cx="25971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与其他企业或机构进行合作，共同推广和销售大模型能力。增加项目的市场覆盖面，提高品牌知名度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5240051" y="2033748"/>
            <a:ext cx="2868730" cy="1346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随着大模型的发布迭代，项目将不断进行优化和升级，确保项目始终保持业界领先地位，满足用户日益增长的需求。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3556499" y="3648959"/>
            <a:ext cx="3214934" cy="95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针对不同业务模块独立部署，按需定制。</a:t>
            </a:r>
            <a:endParaRPr lang="en-US" altLang="zh-CN" sz="13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满足不同企业和机构多样化的需求。</a:t>
            </a:r>
            <a:endParaRPr lang="en-US" altLang="zh-CN" sz="13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实现更高效、个性化的业务运营。</a:t>
            </a:r>
            <a:endParaRPr lang="zh-CN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QR 代码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26" y="4341312"/>
            <a:ext cx="2312642" cy="231264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120404" y="6122459"/>
            <a:ext cx="7716925" cy="531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905" b="1" dirty="0">
                <a:solidFill>
                  <a:srgbClr val="165D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邮箱：</a:t>
            </a:r>
            <a:r>
              <a:rPr lang="en-US" altLang="zh-CN" sz="1905" b="1" i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ink@chatchat.space</a:t>
            </a:r>
            <a:endParaRPr lang="en-US" altLang="zh-CN" sz="1905" b="1" i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9" name="图片 18" descr="QR 代码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" t="19082" r="4743" b="13450"/>
          <a:stretch>
            <a:fillRect/>
          </a:stretch>
        </p:blipFill>
        <p:spPr>
          <a:xfrm>
            <a:off x="6712102" y="4341312"/>
            <a:ext cx="2408302" cy="2318706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551390" y="3906972"/>
            <a:ext cx="974344" cy="43434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zh-CN" altLang="en-US" sz="2225" dirty="0">
                <a:solidFill>
                  <a:srgbClr val="165D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微信</a:t>
            </a:r>
            <a:endParaRPr lang="zh-CN" altLang="en-US" sz="2225" dirty="0"/>
          </a:p>
        </p:txBody>
      </p:sp>
      <p:sp>
        <p:nvSpPr>
          <p:cNvPr id="22" name="文本框 21"/>
          <p:cNvSpPr txBox="1"/>
          <p:nvPr/>
        </p:nvSpPr>
        <p:spPr>
          <a:xfrm>
            <a:off x="4112854" y="3955346"/>
            <a:ext cx="1327028" cy="43434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zh-CN" altLang="en-US" sz="2225" dirty="0">
                <a:solidFill>
                  <a:srgbClr val="165D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公众号</a:t>
            </a:r>
            <a:endParaRPr lang="zh-CN" altLang="en-US" sz="2225" dirty="0"/>
          </a:p>
        </p:txBody>
      </p:sp>
      <p:pic>
        <p:nvPicPr>
          <p:cNvPr id="23" name="图片 22" descr="组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060" y="317326"/>
            <a:ext cx="1889879" cy="724272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7393" y="7609383"/>
            <a:ext cx="1797601" cy="49800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68508" y="735884"/>
            <a:ext cx="8696947" cy="190702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endParaRPr lang="en-US" altLang="zh-CN" sz="222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en-US" altLang="zh-CN" sz="2225" dirty="0">
                <a:latin typeface="等线" panose="02010600030101010101" pitchFamily="2" charset="-122"/>
                <a:ea typeface="等线" panose="02010600030101010101" pitchFamily="2" charset="-122"/>
                <a:hlinkClick r:id="rId6"/>
              </a:rPr>
              <a:t>https://github.com/chatchat-space/Langchain-Chatchat</a:t>
            </a:r>
            <a:endParaRPr lang="en-US" altLang="zh-CN" sz="222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endParaRPr lang="en-US" altLang="zh-CN" sz="222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2540" b="1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支持我们，欢迎关注</a:t>
            </a:r>
            <a:r>
              <a:rPr lang="en-US" altLang="zh-CN" sz="2540" b="1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Star</a:t>
            </a:r>
            <a:r>
              <a:rPr lang="zh-CN" altLang="en-US" sz="2540" b="1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！</a:t>
            </a:r>
            <a:endParaRPr lang="en-US" altLang="zh-CN" sz="2540" b="1" dirty="0">
              <a:solidFill>
                <a:srgbClr val="165DFF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zh-CN" altLang="en-US" sz="2225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/>
          <a:srcRect t="-1" b="68401"/>
          <a:stretch>
            <a:fillRect/>
          </a:stretch>
        </p:blipFill>
        <p:spPr>
          <a:xfrm>
            <a:off x="1515657" y="2396736"/>
            <a:ext cx="9833701" cy="142722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Picture 2" descr="Pointing - Free hands and gestures ic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04407">
            <a:off x="9676679" y="2520923"/>
            <a:ext cx="1023533" cy="102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9"/>
    </p:custData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55675" y="128474"/>
            <a:ext cx="2535570" cy="828349"/>
          </a:xfrm>
        </p:spPr>
        <p:txBody>
          <a:bodyPr/>
          <a:lstStyle/>
          <a:p>
            <a:r>
              <a:rPr lang="en-US" altLang="zh-CN" sz="3800" i="1" dirty="0">
                <a:solidFill>
                  <a:srgbClr val="165D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 </a:t>
            </a:r>
            <a:r>
              <a:rPr lang="zh-CN" altLang="en-US" sz="3800" i="1" dirty="0">
                <a:solidFill>
                  <a:srgbClr val="165D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是什么？</a:t>
            </a:r>
            <a:endParaRPr lang="zh-CN" altLang="en-US" sz="3800" i="1" dirty="0">
              <a:solidFill>
                <a:srgbClr val="165DFF"/>
              </a:solidFill>
              <a:latin typeface="ZCOOL QingKe HuangYou" panose="00000500000000000000" pitchFamily="2" charset="0"/>
              <a:ea typeface="ZCOOL QingKe HuangYou" panose="00000500000000000000" pitchFamily="2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45072" y="1445899"/>
            <a:ext cx="11158380" cy="268243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600" dirty="0">
                <a:solidFill>
                  <a:srgbClr val="165D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  <a:cs typeface="ZCOOL QingKe HuangYou" panose="00000500000000000000" pitchFamily="2" charset="0"/>
              </a:rPr>
              <a:t>我们的形态</a:t>
            </a:r>
            <a:endParaRPr lang="zh-CN" alt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har char="•"/>
            </a:pPr>
            <a:r>
              <a:rPr lang="zh-CN" altLang="en-US" sz="2200" dirty="0">
                <a:latin typeface="等线" panose="02010600030101010101" pitchFamily="2" charset="-122"/>
                <a:ea typeface="等线" panose="02010600030101010101" pitchFamily="2" charset="-122"/>
              </a:rPr>
              <a:t>一个开源的，供简单易用、离线轻量的，面向</a:t>
            </a:r>
            <a:r>
              <a:rPr lang="zh-CN" altLang="en-US" sz="2200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私域</a:t>
            </a:r>
            <a:r>
              <a:rPr lang="zh-CN" altLang="en-US" sz="2200" dirty="0">
                <a:latin typeface="等线" panose="02010600030101010101" pitchFamily="2" charset="-122"/>
                <a:ea typeface="等线" panose="02010600030101010101" pitchFamily="2" charset="-122"/>
              </a:rPr>
              <a:t>需求的</a:t>
            </a:r>
            <a:r>
              <a:rPr lang="zh-CN" altLang="en-US" sz="2200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RAG检索</a:t>
            </a:r>
            <a:r>
              <a:rPr lang="zh-CN" altLang="en-US" sz="2200" dirty="0">
                <a:latin typeface="等线" panose="02010600030101010101" pitchFamily="2" charset="-122"/>
                <a:ea typeface="等线" panose="02010600030101010101" pitchFamily="2" charset="-122"/>
              </a:rPr>
              <a:t>增强生成知识库服务</a:t>
            </a:r>
            <a:endParaRPr lang="zh-CN" altLang="en-US" sz="2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har char="•"/>
            </a:pPr>
            <a:r>
              <a:rPr lang="zh-CN" altLang="en-US" sz="2200" dirty="0">
                <a:latin typeface="等线" panose="02010600030101010101" pitchFamily="2" charset="-122"/>
                <a:ea typeface="等线" panose="02010600030101010101" pitchFamily="2" charset="-122"/>
              </a:rPr>
              <a:t>基于知识库和工具链为客群群体提供高效，精准的问答和生产流水降本增效服务</a:t>
            </a:r>
            <a:endParaRPr lang="zh-CN" altLang="en-US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57070" y="379805"/>
            <a:ext cx="4843687" cy="451939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224" y="956823"/>
            <a:ext cx="8120817" cy="72591"/>
          </a:xfrm>
          <a:prstGeom prst="roundRect">
            <a:avLst/>
          </a:prstGeom>
          <a:solidFill>
            <a:srgbClr val="165D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60"/>
          </a:p>
        </p:txBody>
      </p:sp>
      <p:sp>
        <p:nvSpPr>
          <p:cNvPr id="4" name="内容占位符 4"/>
          <p:cNvSpPr>
            <a:spLocks noGrp="1"/>
          </p:cNvSpPr>
          <p:nvPr/>
        </p:nvSpPr>
        <p:spPr>
          <a:xfrm>
            <a:off x="245072" y="4075982"/>
            <a:ext cx="10761938" cy="19615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975" indent="-180975" algn="l" defTabSz="722630" rtl="0" eaLnBrk="1" latinLnBrk="0" hangingPunct="1">
              <a:lnSpc>
                <a:spcPct val="90000"/>
              </a:lnSpc>
              <a:spcBef>
                <a:spcPct val="158000"/>
              </a:spcBef>
              <a:buFont typeface="Arial" panose="020B0604020202020204" pitchFamily="34" charset="0"/>
              <a:buChar char="•"/>
              <a:defRPr sz="2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655" indent="-180975" algn="l" defTabSz="722630" rtl="0" eaLnBrk="1" latinLnBrk="0" hangingPunct="1">
              <a:lnSpc>
                <a:spcPct val="90000"/>
              </a:lnSpc>
              <a:spcBef>
                <a:spcPct val="79000"/>
              </a:spcBef>
              <a:buFont typeface="Arial" panose="020B0604020202020204" pitchFamily="34" charset="0"/>
              <a:buChar char="•"/>
              <a:defRPr sz="18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2970" indent="-180975" algn="l" defTabSz="722630" rtl="0" eaLnBrk="1" latinLnBrk="0" hangingPunct="1">
              <a:lnSpc>
                <a:spcPct val="90000"/>
              </a:lnSpc>
              <a:spcBef>
                <a:spcPct val="79000"/>
              </a:spcBef>
              <a:buFont typeface="Arial" panose="020B0604020202020204" pitchFamily="34" charset="0"/>
              <a:buChar char="•"/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4285" indent="-180975" algn="l" defTabSz="722630" rtl="0" eaLnBrk="1" latinLnBrk="0" hangingPunct="1">
              <a:lnSpc>
                <a:spcPct val="90000"/>
              </a:lnSpc>
              <a:spcBef>
                <a:spcPct val="79000"/>
              </a:spcBef>
              <a:buFont typeface="Arial" panose="020B0604020202020204" pitchFamily="34" charset="0"/>
              <a:buChar char="•"/>
              <a:defRPr sz="1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5600" indent="-180975" algn="l" defTabSz="722630" rtl="0" eaLnBrk="1" latinLnBrk="0" hangingPunct="1">
              <a:lnSpc>
                <a:spcPct val="90000"/>
              </a:lnSpc>
              <a:spcBef>
                <a:spcPct val="79000"/>
              </a:spcBef>
              <a:buFont typeface="Arial" panose="020B0604020202020204" pitchFamily="34" charset="0"/>
              <a:buChar char="•"/>
              <a:defRPr sz="1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7550" indent="-180975" algn="l" defTabSz="722630" rtl="0" eaLnBrk="1" latinLnBrk="0" hangingPunct="1">
              <a:lnSpc>
                <a:spcPct val="90000"/>
              </a:lnSpc>
              <a:spcBef>
                <a:spcPct val="79000"/>
              </a:spcBef>
              <a:buFont typeface="Arial" panose="020B0604020202020204" pitchFamily="34" charset="0"/>
              <a:buChar char="•"/>
              <a:defRPr sz="1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230" indent="-180975" algn="l" defTabSz="722630" rtl="0" eaLnBrk="1" latinLnBrk="0" hangingPunct="1">
              <a:lnSpc>
                <a:spcPct val="90000"/>
              </a:lnSpc>
              <a:spcBef>
                <a:spcPct val="79000"/>
              </a:spcBef>
              <a:buFont typeface="Arial" panose="020B0604020202020204" pitchFamily="34" charset="0"/>
              <a:buChar char="•"/>
              <a:defRPr sz="1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9545" indent="-180975" algn="l" defTabSz="722630" rtl="0" eaLnBrk="1" latinLnBrk="0" hangingPunct="1">
              <a:lnSpc>
                <a:spcPct val="90000"/>
              </a:lnSpc>
              <a:spcBef>
                <a:spcPct val="79000"/>
              </a:spcBef>
              <a:buFont typeface="Arial" panose="020B0604020202020204" pitchFamily="34" charset="0"/>
              <a:buChar char="•"/>
              <a:defRPr sz="1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70225" indent="-180975" algn="l" defTabSz="722630" rtl="0" eaLnBrk="1" latinLnBrk="0" hangingPunct="1">
              <a:lnSpc>
                <a:spcPct val="90000"/>
              </a:lnSpc>
              <a:spcBef>
                <a:spcPct val="79000"/>
              </a:spcBef>
              <a:buFont typeface="Arial" panose="020B0604020202020204" pitchFamily="34" charset="0"/>
              <a:buChar char="•"/>
              <a:defRPr sz="1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600" dirty="0">
                <a:solidFill>
                  <a:srgbClr val="165D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  <a:cs typeface="ZCOOL QingKe HuangYou" panose="00000500000000000000" pitchFamily="2" charset="0"/>
              </a:rPr>
              <a:t>我们的客群</a:t>
            </a:r>
            <a:endParaRPr lang="zh-CN" altLang="en-US" sz="3600" dirty="0">
              <a:solidFill>
                <a:srgbClr val="165DFF"/>
              </a:solidFill>
              <a:latin typeface="ZCOOL QingKe HuangYou" panose="00000500000000000000" pitchFamily="2" charset="0"/>
              <a:ea typeface="ZCOOL QingKe HuangYou" panose="00000500000000000000" pitchFamily="2" charset="0"/>
              <a:cs typeface="ZCOOL QingKe HuangYou" panose="00000500000000000000" pitchFamily="2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har char="•"/>
            </a:pPr>
            <a:r>
              <a:rPr lang="en-US" altLang="zh-CN" sz="2200" dirty="0"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政企部门、公安部委、</a:t>
            </a:r>
            <a:r>
              <a:rPr lang="zh-CN" altLang="en-US" sz="2200" dirty="0"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银行</a:t>
            </a:r>
            <a:r>
              <a:rPr lang="en-US" altLang="zh-CN" sz="2200" dirty="0"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、</a:t>
            </a:r>
            <a:r>
              <a:rPr lang="zh-CN" altLang="en-US" sz="2200" dirty="0"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金融机构</a:t>
            </a:r>
            <a:r>
              <a:rPr lang="en-US" altLang="zh-CN" sz="2200" dirty="0"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、</a:t>
            </a:r>
            <a:r>
              <a:rPr lang="zh-CN" altLang="en-US" sz="2200" dirty="0"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研究中心</a:t>
            </a:r>
            <a:r>
              <a:rPr lang="en-US" altLang="zh-CN" sz="2200" dirty="0"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等 </a:t>
            </a:r>
            <a:r>
              <a:rPr lang="en-US" altLang="zh-CN" sz="2200" dirty="0" err="1"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由于数据隐私保护需要离线私域部署的客群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  <a:cs typeface="微软雅黑 Light" panose="020B0502040204020203" pitchFamily="34" charset="-122"/>
            </a:endParaRPr>
          </a:p>
        </p:txBody>
      </p:sp>
    </p:spTree>
    <p:custDataLst>
      <p:tags r:id="rId3"/>
    </p:custData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24575" y="1401239"/>
            <a:ext cx="11937186" cy="49371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私域框架部署</a:t>
            </a:r>
            <a:endParaRPr lang="zh-CN" altLang="en-US" sz="2200" dirty="0">
              <a:solidFill>
                <a:srgbClr val="165DFF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等线" panose="02010600030101010101" pitchFamily="2" charset="-122"/>
                <a:ea typeface="等线" panose="02010600030101010101" pitchFamily="2" charset="-122"/>
              </a:rPr>
              <a:t>   支持基本所有开源大模型</a:t>
            </a:r>
            <a:r>
              <a:rPr lang="en-US" altLang="zh-CN" sz="2200" dirty="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zh-CN" altLang="en-US" sz="2200" dirty="0">
                <a:latin typeface="等线" panose="02010600030101010101" pitchFamily="2" charset="-122"/>
                <a:ea typeface="等线" panose="02010600030101010101" pitchFamily="2" charset="-122"/>
              </a:rPr>
              <a:t>含微调</a:t>
            </a:r>
            <a:r>
              <a:rPr lang="en-US" altLang="zh-CN" sz="2200" dirty="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r>
              <a:rPr lang="zh-CN" altLang="en-US" sz="2200" dirty="0">
                <a:latin typeface="等线" panose="02010600030101010101" pitchFamily="2" charset="-122"/>
                <a:ea typeface="等线" panose="02010600030101010101" pitchFamily="2" charset="-122"/>
              </a:rPr>
              <a:t>，嵌入模型和向量数据库的离线部署</a:t>
            </a:r>
            <a:endParaRPr lang="en-US" altLang="zh-CN" sz="2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等线" panose="02010600030101010101" pitchFamily="2" charset="-122"/>
                <a:ea typeface="等线" panose="02010600030101010101" pitchFamily="2" charset="-122"/>
              </a:rPr>
              <a:t>   </a:t>
            </a:r>
            <a:r>
              <a:rPr lang="zh-CN" altLang="en-US" sz="2200" dirty="0">
                <a:latin typeface="等线" panose="02010600030101010101" pitchFamily="2" charset="-122"/>
                <a:ea typeface="等线" panose="02010600030101010101" pitchFamily="2" charset="-122"/>
              </a:rPr>
              <a:t>完全本地化流程已经打通，杜绝数据隐私安全隐患</a:t>
            </a:r>
            <a:endParaRPr lang="zh-CN" altLang="en-US" sz="2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自主知识库构建</a:t>
            </a:r>
            <a:endParaRPr lang="zh-CN" altLang="en-US" sz="2200" dirty="0">
              <a:solidFill>
                <a:srgbClr val="165DFF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等线" panose="02010600030101010101" pitchFamily="2" charset="-122"/>
                <a:ea typeface="等线" panose="02010600030101010101" pitchFamily="2" charset="-122"/>
              </a:rPr>
              <a:t>   支持常见文档类型的私域知识库构建，支持基于向量数据库的知识库生成及问答</a:t>
            </a:r>
            <a:endParaRPr lang="zh-CN" altLang="en-US" sz="2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可检索增强扩展</a:t>
            </a:r>
            <a:endParaRPr lang="zh-CN" altLang="en-US" sz="2200" dirty="0">
              <a:solidFill>
                <a:srgbClr val="165DFF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等线" panose="02010600030101010101" pitchFamily="2" charset="-122"/>
                <a:ea typeface="等线" panose="02010600030101010101" pitchFamily="2" charset="-122"/>
              </a:rPr>
              <a:t>   支持 </a:t>
            </a:r>
            <a:r>
              <a:rPr lang="zh-CN" altLang="en-US" sz="22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Agen</a:t>
            </a:r>
            <a:r>
              <a:rPr lang="en-US" altLang="zh-CN" sz="22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</a:t>
            </a:r>
            <a:r>
              <a:rPr lang="zh-CN" altLang="en-US" sz="22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工具插件 </a:t>
            </a:r>
            <a:r>
              <a:rPr lang="zh-CN" altLang="en-US" sz="2200" dirty="0">
                <a:latin typeface="等线" panose="02010600030101010101" pitchFamily="2" charset="-122"/>
                <a:ea typeface="等线" panose="02010600030101010101" pitchFamily="2" charset="-122"/>
              </a:rPr>
              <a:t>接入与扩展</a:t>
            </a:r>
            <a:endParaRPr lang="zh-CN" altLang="en-US" sz="2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简单易用，一键启动</a:t>
            </a:r>
            <a:endParaRPr lang="zh-CN" altLang="en-US" sz="2200" dirty="0">
              <a:solidFill>
                <a:srgbClr val="165DFF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等线" panose="02010600030101010101" pitchFamily="2" charset="-122"/>
                <a:ea typeface="等线" panose="02010600030101010101" pitchFamily="2" charset="-122"/>
              </a:rPr>
              <a:t>   支持一键启动和</a:t>
            </a:r>
            <a:r>
              <a:rPr lang="en-US" altLang="zh-CN" sz="2200" dirty="0">
                <a:latin typeface="等线" panose="02010600030101010101" pitchFamily="2" charset="-122"/>
                <a:ea typeface="等线" panose="02010600030101010101" pitchFamily="2" charset="-122"/>
              </a:rPr>
              <a:t>Docker</a:t>
            </a:r>
            <a:r>
              <a:rPr lang="zh-CN" altLang="en-US" sz="2200" dirty="0">
                <a:latin typeface="等线" panose="02010600030101010101" pitchFamily="2" charset="-122"/>
                <a:ea typeface="等线" panose="02010600030101010101" pitchFamily="2" charset="-122"/>
              </a:rPr>
              <a:t>启动，快速上手生产工具</a:t>
            </a:r>
            <a:endParaRPr lang="en-US" altLang="zh-CN" sz="2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124539" y="200943"/>
            <a:ext cx="6861303" cy="828471"/>
          </a:xfrm>
          <a:prstGeom prst="rect">
            <a:avLst/>
          </a:prstGeom>
        </p:spPr>
        <p:txBody>
          <a:bodyPr vert="horz" lIns="145185" tIns="72592" rIns="145185" bIns="72592" rtlCol="0" anchor="ctr">
            <a:normAutofit/>
          </a:bodyPr>
          <a:lstStyle>
            <a:lvl1pPr algn="l" defTabSz="5759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810" i="1" dirty="0">
                <a:solidFill>
                  <a:srgbClr val="165D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功能齐全，本地也精彩</a:t>
            </a:r>
            <a:endParaRPr lang="zh-CN" altLang="en-US" sz="3810" i="1" dirty="0">
              <a:solidFill>
                <a:srgbClr val="165DFF"/>
              </a:solidFill>
              <a:latin typeface="ZCOOL QingKe HuangYou" panose="00000500000000000000" pitchFamily="2" charset="0"/>
              <a:ea typeface="ZCOOL QingKe HuangYou" panose="00000500000000000000" pitchFamily="2" charset="0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224" y="956823"/>
            <a:ext cx="8120817" cy="72591"/>
          </a:xfrm>
          <a:prstGeom prst="roundRect">
            <a:avLst/>
          </a:prstGeom>
          <a:solidFill>
            <a:srgbClr val="165D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60"/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598212" y="5976541"/>
            <a:ext cx="2594069" cy="71865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>
            <a:off x="224" y="956823"/>
            <a:ext cx="8120817" cy="72591"/>
          </a:xfrm>
          <a:prstGeom prst="roundRect">
            <a:avLst/>
          </a:prstGeom>
          <a:solidFill>
            <a:srgbClr val="165D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60"/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598212" y="5976541"/>
            <a:ext cx="2594069" cy="718653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3915" y="201065"/>
            <a:ext cx="7417133" cy="828349"/>
          </a:xfrm>
        </p:spPr>
        <p:txBody>
          <a:bodyPr>
            <a:normAutofit/>
          </a:bodyPr>
          <a:lstStyle/>
          <a:p>
            <a:r>
              <a:rPr lang="zh-CN" altLang="en-US" sz="3800" i="1" dirty="0">
                <a:solidFill>
                  <a:srgbClr val="165D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深度调教和定制，从模型走向生态</a:t>
            </a:r>
            <a:endParaRPr lang="zh-CN" altLang="en-US" sz="3800" i="1" dirty="0">
              <a:solidFill>
                <a:srgbClr val="165DFF"/>
              </a:solidFill>
              <a:latin typeface="ZCOOL QingKe HuangYou" panose="00000500000000000000" pitchFamily="2" charset="0"/>
              <a:ea typeface="ZCOOL QingKe HuangYou" panose="00000500000000000000" pitchFamily="2" charset="0"/>
            </a:endParaRPr>
          </a:p>
        </p:txBody>
      </p:sp>
      <p:pic>
        <p:nvPicPr>
          <p:cNvPr id="6" name="图片 5" descr="upload_post_object_v2_1549658175"/>
          <p:cNvPicPr>
            <a:picLocks noChangeAspect="1"/>
          </p:cNvPicPr>
          <p:nvPr/>
        </p:nvPicPr>
        <p:blipFill>
          <a:blip r:embed="rId3"/>
          <a:srcRect t="-766" r="6238"/>
          <a:stretch>
            <a:fillRect/>
          </a:stretch>
        </p:blipFill>
        <p:spPr>
          <a:xfrm>
            <a:off x="183901" y="1185863"/>
            <a:ext cx="7419102" cy="3996898"/>
          </a:xfrm>
          <a:prstGeom prst="rect">
            <a:avLst/>
          </a:prstGeom>
        </p:spPr>
      </p:pic>
      <p:sp>
        <p:nvSpPr>
          <p:cNvPr id="11" name="内容占位符 4"/>
          <p:cNvSpPr>
            <a:spLocks noGrp="1"/>
          </p:cNvSpPr>
          <p:nvPr>
            <p:ph type="body" sz="half" idx="2"/>
          </p:nvPr>
        </p:nvSpPr>
        <p:spPr>
          <a:xfrm>
            <a:off x="7601018" y="1174051"/>
            <a:ext cx="4535038" cy="4914083"/>
          </a:xfrm>
        </p:spPr>
        <p:txBody>
          <a:bodyPr anchor="t"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har char="•"/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全网最早提出</a:t>
            </a:r>
            <a:r>
              <a:rPr lang="zh-CN" altLang="en-US" sz="1800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向量化搜索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概念的中文知识库开源项目</a:t>
            </a:r>
            <a:endParaRPr lang="zh-CN" altLang="en-US" sz="1800" dirty="0">
              <a:latin typeface="等线" panose="02010600030101010101" pitchFamily="2" charset="-122"/>
              <a:ea typeface="等线" panose="02010600030101010101" pitchFamily="2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har char="•"/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利用基于语义的向量搜索技术，实现</a:t>
            </a:r>
            <a:r>
              <a:rPr lang="zh-CN" altLang="en-US" sz="1800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语义理解、逻辑分析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，让沟通有理有据</a:t>
            </a:r>
            <a:endParaRPr lang="zh-CN" altLang="en-US" sz="1800" dirty="0">
              <a:latin typeface="等线" panose="02010600030101010101" pitchFamily="2" charset="-122"/>
              <a:ea typeface="等线" panose="02010600030101010101" pitchFamily="2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har char="•"/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从</a:t>
            </a:r>
            <a:r>
              <a:rPr lang="en-US" altLang="zh-CN" sz="1800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ChatGLM2</a:t>
            </a:r>
            <a:r>
              <a:rPr lang="zh-CN" altLang="en-US" sz="1800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-</a:t>
            </a:r>
            <a:r>
              <a:rPr lang="en-US" altLang="zh-CN" sz="1800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6B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出发，用</a:t>
            </a:r>
            <a:r>
              <a:rPr lang="en-US" altLang="zh-CN" sz="1800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最小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的大模型，解锁</a:t>
            </a:r>
            <a:r>
              <a:rPr lang="en-US" altLang="zh-CN" sz="1800" dirty="0">
                <a:solidFill>
                  <a:srgbClr val="0066FF"/>
                </a:solidFill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最多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的玩法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，将模型的决策性发挥到极致。</a:t>
            </a:r>
            <a:endParaRPr lang="zh-CN" altLang="en-US" sz="1800" dirty="0">
              <a:latin typeface="等线" panose="02010600030101010101" pitchFamily="2" charset="-122"/>
              <a:ea typeface="等线" panose="02010600030101010101" pitchFamily="2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har char="•"/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多次利用</a:t>
            </a:r>
            <a:r>
              <a:rPr lang="zh-CN" altLang="en-US" sz="1800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知识库，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有效赋能模型</a:t>
            </a:r>
            <a:endParaRPr lang="zh-CN" altLang="en-US" sz="1800" dirty="0">
              <a:latin typeface="等线" panose="02010600030101010101" pitchFamily="2" charset="-122"/>
              <a:ea typeface="等线" panose="02010600030101010101" pitchFamily="2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har char="•"/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Agent工具，模型的分词器，模型服务，皆可</a:t>
            </a:r>
            <a:r>
              <a:rPr lang="en-US" altLang="zh-CN" sz="1800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  <a:cs typeface="微软雅黑 Light" panose="020B0502040204020203" pitchFamily="34" charset="-122"/>
              </a:rPr>
              <a:t>自定义</a:t>
            </a:r>
            <a:endParaRPr lang="en-US" altLang="zh-CN" sz="1800" dirty="0">
              <a:solidFill>
                <a:srgbClr val="165DFF"/>
              </a:solidFill>
              <a:latin typeface="等线" panose="02010600030101010101" pitchFamily="2" charset="-122"/>
              <a:ea typeface="等线" panose="02010600030101010101" pitchFamily="2" charset="-122"/>
              <a:cs typeface="微软雅黑 Light" panose="020B0502040204020203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5818" y="5293179"/>
            <a:ext cx="7315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全应用框架流程图，绿色框内部分均可定制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custDataLst>
      <p:tags r:id="rId4"/>
    </p:custData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572725" cy="6858036"/>
          </a:xfrm>
          <a:prstGeom prst="rect">
            <a:avLst/>
          </a:prstGeom>
        </p:spPr>
      </p:pic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7006458" y="2968122"/>
            <a:ext cx="65" cy="2200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143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4373" y="6250999"/>
            <a:ext cx="1797601" cy="49800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72725" y="151179"/>
            <a:ext cx="5350111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本地 LLM 模型支持模型如下：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meta-llama/Llama-2-7b-chat-hf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Vicuna, Alpaca, LLaMA, Koala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BlinkDL/RWKV-4-Raven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camel-ai/CAMEL-13B-Combined-Data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databricks/dolly-v2-12b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FreedomIntelligence/phoenix-inst-chat-7b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h2oai/h2ogpt-gm-oasst1-en-2048-open-llama-7b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lcw99/polyglot-ko-12.8b-chang-instruct-chat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mosaicml/mpt-7b-chat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Neutralzz/BiLLa-7B-SFT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nomic-ai/gpt4all-13b-snoozy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NousResearch/Nous-Hermes-13b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openaccess-ai-collective/manticore-13b-chat-pyg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OpenAssistant/oasst-sft-4-pythia-12b-epoch-3.5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project-baize/baize-v2-7b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Salesforce/codet5p-6b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StabilityAI/stablelm-tuned-alpha-7b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THUDM/chatglm-6b/chatglm2-6b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tiiuae/falcon-40b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timdettmers/guanaco-33b-merged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togethercomputer/RedPajama-INCITE-7B-Chat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WizardLM/WizardLM-13B-V1.0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WizardLM/WizardCoder-15B-V1.0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baichuan-inc/baichuan-7B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internlm/internlm-chat-7b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Qwen/Qwen-7B-Chat/Qwen-14B-Chat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HuggingFaceH4/starchat-beta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FlagAlpha/Llama2-Chinese-13b-Chat and others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baichuan2-7b/baichuan2-13b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custDataLst>
      <p:tags r:id="rId4"/>
    </p:custData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664"/>
          <a:stretch>
            <a:fillRect/>
          </a:stretch>
        </p:blipFill>
        <p:spPr>
          <a:xfrm>
            <a:off x="0" y="-14605"/>
            <a:ext cx="5379720" cy="68681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79552" y="436570"/>
            <a:ext cx="5953572" cy="5623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等线" panose="02010600030101010101" pitchFamily="2" charset="-122"/>
                <a:ea typeface="等线" panose="02010600030101010101" pitchFamily="2" charset="-122"/>
              </a:rPr>
              <a:t>已支持的 Text Splitter 如下：</a:t>
            </a:r>
            <a:endParaRPr lang="en-US" altLang="zh-CN" sz="2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zh-CN" altLang="en-US" sz="2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745" dirty="0">
                <a:latin typeface="等线" panose="02010600030101010101" pitchFamily="2" charset="-122"/>
                <a:ea typeface="等线" panose="02010600030101010101" pitchFamily="2" charset="-122"/>
              </a:rPr>
              <a:t>CharacterTextSplitter</a:t>
            </a:r>
            <a:endParaRPr lang="zh-CN" altLang="en-US" sz="174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745" dirty="0">
                <a:latin typeface="等线" panose="02010600030101010101" pitchFamily="2" charset="-122"/>
                <a:ea typeface="等线" panose="02010600030101010101" pitchFamily="2" charset="-122"/>
              </a:rPr>
              <a:t>LatexTextSplitter</a:t>
            </a:r>
            <a:endParaRPr lang="zh-CN" altLang="en-US" sz="174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745" dirty="0">
                <a:latin typeface="等线" panose="02010600030101010101" pitchFamily="2" charset="-122"/>
                <a:ea typeface="等线" panose="02010600030101010101" pitchFamily="2" charset="-122"/>
              </a:rPr>
              <a:t>MarkdownHeaderTextSplitter</a:t>
            </a:r>
            <a:endParaRPr lang="zh-CN" altLang="en-US" sz="174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745" dirty="0">
                <a:latin typeface="等线" panose="02010600030101010101" pitchFamily="2" charset="-122"/>
                <a:ea typeface="等线" panose="02010600030101010101" pitchFamily="2" charset="-122"/>
              </a:rPr>
              <a:t>MarkdownTextSplitter</a:t>
            </a:r>
            <a:endParaRPr lang="zh-CN" altLang="en-US" sz="174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745" dirty="0">
                <a:latin typeface="等线" panose="02010600030101010101" pitchFamily="2" charset="-122"/>
                <a:ea typeface="等线" panose="02010600030101010101" pitchFamily="2" charset="-122"/>
              </a:rPr>
              <a:t>NLTKTextSplitter</a:t>
            </a:r>
            <a:endParaRPr lang="zh-CN" altLang="en-US" sz="174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745" dirty="0">
                <a:latin typeface="等线" panose="02010600030101010101" pitchFamily="2" charset="-122"/>
                <a:ea typeface="等线" panose="02010600030101010101" pitchFamily="2" charset="-122"/>
              </a:rPr>
              <a:t>PythonCodeTextSplitter</a:t>
            </a:r>
            <a:endParaRPr lang="zh-CN" altLang="en-US" sz="174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745" dirty="0">
                <a:latin typeface="等线" panose="02010600030101010101" pitchFamily="2" charset="-122"/>
                <a:ea typeface="等线" panose="02010600030101010101" pitchFamily="2" charset="-122"/>
              </a:rPr>
              <a:t>RecursiveCharacterTextSplitter</a:t>
            </a:r>
            <a:endParaRPr lang="zh-CN" altLang="en-US" sz="174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745" dirty="0">
                <a:latin typeface="等线" panose="02010600030101010101" pitchFamily="2" charset="-122"/>
                <a:ea typeface="等线" panose="02010600030101010101" pitchFamily="2" charset="-122"/>
              </a:rPr>
              <a:t>SentenceTransformersTokenTextSplitter</a:t>
            </a:r>
            <a:endParaRPr lang="zh-CN" altLang="en-US" sz="174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745" dirty="0">
                <a:latin typeface="等线" panose="02010600030101010101" pitchFamily="2" charset="-122"/>
                <a:ea typeface="等线" panose="02010600030101010101" pitchFamily="2" charset="-122"/>
              </a:rPr>
              <a:t>SpacyTextSplitter</a:t>
            </a:r>
            <a:endParaRPr lang="zh-CN" altLang="en-US" sz="174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zh-CN" altLang="en-US" sz="174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200" dirty="0">
                <a:latin typeface="等线" panose="02010600030101010101" pitchFamily="2" charset="-122"/>
                <a:ea typeface="等线" panose="02010600030101010101" pitchFamily="2" charset="-122"/>
              </a:rPr>
              <a:t>支持</a:t>
            </a:r>
            <a:r>
              <a:rPr lang="zh-CN" altLang="en-US" sz="2200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定制分词器</a:t>
            </a:r>
            <a:r>
              <a:rPr lang="zh-CN" altLang="en-US" sz="2200" dirty="0">
                <a:latin typeface="等线" panose="02010600030101010101" pitchFamily="2" charset="-122"/>
                <a:ea typeface="等线" panose="02010600030101010101" pitchFamily="2" charset="-122"/>
              </a:rPr>
              <a:t>，给您更多探索的选择</a:t>
            </a:r>
            <a:endParaRPr lang="en-US" altLang="zh-CN" sz="2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zh-CN" altLang="en-US" sz="2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200" dirty="0">
                <a:latin typeface="等线" panose="02010600030101010101" pitchFamily="2" charset="-122"/>
                <a:ea typeface="等线" panose="02010600030101010101" pitchFamily="2" charset="-122"/>
              </a:rPr>
              <a:t>已支持的定制分词器如下：</a:t>
            </a:r>
            <a:endParaRPr lang="en-US" altLang="zh-CN" sz="2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zh-CN" altLang="en-US" sz="2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745" dirty="0">
                <a:latin typeface="等线" panose="02010600030101010101" pitchFamily="2" charset="-122"/>
                <a:ea typeface="等线" panose="02010600030101010101" pitchFamily="2" charset="-122"/>
              </a:rPr>
              <a:t>AliTextSplitter</a:t>
            </a:r>
            <a:endParaRPr lang="zh-CN" altLang="en-US" sz="174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745" dirty="0">
                <a:latin typeface="等线" panose="02010600030101010101" pitchFamily="2" charset="-122"/>
                <a:ea typeface="等线" panose="02010600030101010101" pitchFamily="2" charset="-122"/>
              </a:rPr>
              <a:t>ChineseRecursiveTextSplitter</a:t>
            </a:r>
            <a:endParaRPr lang="zh-CN" altLang="en-US" sz="174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745" dirty="0">
                <a:latin typeface="等线" panose="02010600030101010101" pitchFamily="2" charset="-122"/>
                <a:ea typeface="等线" panose="02010600030101010101" pitchFamily="2" charset="-122"/>
              </a:rPr>
              <a:t>ChineseTextSplitter</a:t>
            </a:r>
            <a:endParaRPr lang="zh-CN" altLang="en-US" sz="1745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形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4373" y="6250999"/>
            <a:ext cx="1797601" cy="49800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703378" y="2860201"/>
            <a:ext cx="4967437" cy="17532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/>
            <a:r>
              <a:rPr lang="zh-CN" altLang="en-US" sz="4000" dirty="0">
                <a:solidFill>
                  <a:srgbClr val="000000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定制工具，自由扩展</a:t>
            </a:r>
            <a:endParaRPr lang="en-US" altLang="zh-CN" sz="4000" dirty="0">
              <a:solidFill>
                <a:srgbClr val="0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96000" y="224725"/>
            <a:ext cx="5953572" cy="6408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等线" panose="02010600030101010101" pitchFamily="2" charset="-122"/>
                <a:ea typeface="等线" panose="02010600030101010101" pitchFamily="2" charset="-122"/>
              </a:rPr>
              <a:t>已支持的 </a:t>
            </a:r>
            <a:r>
              <a:rPr lang="en-US" altLang="zh-CN" sz="2200" dirty="0">
                <a:latin typeface="等线" panose="02010600030101010101" pitchFamily="2" charset="-122"/>
                <a:ea typeface="等线" panose="02010600030101010101" pitchFamily="2" charset="-122"/>
              </a:rPr>
              <a:t>Agent</a:t>
            </a:r>
            <a:r>
              <a:rPr lang="zh-CN" altLang="en-US" sz="2200" dirty="0">
                <a:latin typeface="等线" panose="02010600030101010101" pitchFamily="2" charset="-122"/>
                <a:ea typeface="等线" panose="02010600030101010101" pitchFamily="2" charset="-122"/>
              </a:rPr>
              <a:t>工具如下：</a:t>
            </a:r>
            <a:endParaRPr lang="zh-CN" altLang="en-US" sz="2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45" dirty="0">
                <a:latin typeface="等线" panose="02010600030101010101" pitchFamily="2" charset="-122"/>
                <a:ea typeface="等线" panose="02010600030101010101" pitchFamily="2" charset="-122"/>
              </a:rPr>
              <a:t>计算器工具</a:t>
            </a:r>
            <a:endParaRPr lang="zh-CN" altLang="en-US" sz="174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45" dirty="0">
                <a:latin typeface="等线" panose="02010600030101010101" pitchFamily="2" charset="-122"/>
                <a:ea typeface="等线" panose="02010600030101010101" pitchFamily="2" charset="-122"/>
              </a:rPr>
              <a:t>旅游助手工具</a:t>
            </a:r>
            <a:endParaRPr lang="zh-CN" altLang="en-US" sz="174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1745" dirty="0">
                <a:latin typeface="等线" panose="02010600030101010101" pitchFamily="2" charset="-122"/>
                <a:ea typeface="等线" panose="02010600030101010101" pitchFamily="2" charset="-122"/>
              </a:rPr>
              <a:t>....</a:t>
            </a:r>
            <a:endParaRPr lang="zh-CN" altLang="en-US" sz="174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45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智能知识库查询工具</a:t>
            </a:r>
            <a:endParaRPr lang="zh-CN" altLang="en-US" sz="1745" dirty="0">
              <a:solidFill>
                <a:srgbClr val="165DFF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45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联网 + 知识库工具</a:t>
            </a:r>
            <a:endParaRPr lang="zh-CN" altLang="en-US" sz="1745" dirty="0">
              <a:solidFill>
                <a:srgbClr val="165DFF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745" dirty="0">
                <a:latin typeface="等线" panose="02010600030101010101" pitchFamily="2" charset="-122"/>
                <a:ea typeface="等线" panose="02010600030101010101" pitchFamily="2" charset="-122"/>
              </a:rPr>
              <a:t>Excel </a:t>
            </a:r>
            <a:r>
              <a:rPr lang="zh-CN" altLang="en-US" sz="1745" dirty="0">
                <a:latin typeface="等线" panose="02010600030101010101" pitchFamily="2" charset="-122"/>
                <a:ea typeface="等线" panose="02010600030101010101" pitchFamily="2" charset="-122"/>
              </a:rPr>
              <a:t>执行和修改工具</a:t>
            </a:r>
            <a:endParaRPr lang="en-US" altLang="zh-CN" sz="174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174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sz="2200" dirty="0">
                <a:latin typeface="等线" panose="02010600030101010101" pitchFamily="2" charset="-122"/>
                <a:ea typeface="等线" panose="02010600030101010101" pitchFamily="2" charset="-122"/>
              </a:rPr>
              <a:t>即将支持的工具如下：</a:t>
            </a:r>
            <a:endParaRPr lang="zh-CN" altLang="en-US" sz="2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indent="0">
              <a:lnSpc>
                <a:spcPct val="150000"/>
              </a:lnSpc>
              <a:buNone/>
            </a:pPr>
            <a:endParaRPr lang="zh-CN" altLang="en-US" sz="2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45" dirty="0">
                <a:latin typeface="等线" panose="02010600030101010101" pitchFamily="2" charset="-122"/>
                <a:ea typeface="等线" panose="02010600030101010101" pitchFamily="2" charset="-122"/>
              </a:rPr>
              <a:t>多模态图像生成和理解工具</a:t>
            </a:r>
            <a:endParaRPr lang="zh-CN" altLang="en-US" sz="174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745" dirty="0"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sz="1745">
                <a:latin typeface="等线" panose="02010600030101010101" pitchFamily="2" charset="-122"/>
                <a:ea typeface="等线" panose="02010600030101010101" pitchFamily="2" charset="-122"/>
              </a:rPr>
              <a:t>情感工具</a:t>
            </a:r>
            <a:endParaRPr lang="en-US" altLang="zh-CN" sz="174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745" dirty="0">
                <a:latin typeface="等线" panose="02010600030101010101" pitchFamily="2" charset="-122"/>
                <a:ea typeface="等线" panose="02010600030101010101" pitchFamily="2" charset="-122"/>
              </a:rPr>
              <a:t>PPT</a:t>
            </a:r>
            <a:r>
              <a:rPr lang="zh-CN" altLang="en-US" sz="1745" dirty="0">
                <a:latin typeface="等线" panose="02010600030101010101" pitchFamily="2" charset="-122"/>
                <a:ea typeface="等线" panose="02010600030101010101" pitchFamily="2" charset="-122"/>
              </a:rPr>
              <a:t>编辑工具</a:t>
            </a:r>
            <a:endParaRPr lang="zh-CN" altLang="en-US" sz="174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45" dirty="0">
                <a:latin typeface="等线" panose="02010600030101010101" pitchFamily="2" charset="-122"/>
                <a:ea typeface="等线" panose="02010600030101010101" pitchFamily="2" charset="-122"/>
              </a:rPr>
              <a:t>同时支持</a:t>
            </a:r>
            <a:r>
              <a:rPr lang="zh-CN" altLang="en-US" sz="1745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定制工具</a:t>
            </a:r>
            <a:r>
              <a:rPr lang="zh-CN" altLang="en-US" sz="1745" dirty="0">
                <a:latin typeface="等线" panose="02010600030101010101" pitchFamily="2" charset="-122"/>
                <a:ea typeface="等线" panose="02010600030101010101" pitchFamily="2" charset="-122"/>
              </a:rPr>
              <a:t>，给您更多探索的选择</a:t>
            </a:r>
            <a:endParaRPr lang="en-US" altLang="zh-CN" sz="174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1745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1413" y="3891628"/>
            <a:ext cx="4967437" cy="17532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/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本项目支持 </a:t>
            </a: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Langchain </a:t>
            </a:r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所有自带的 </a:t>
            </a: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Agent </a:t>
            </a:r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工具</a:t>
            </a:r>
            <a:endParaRPr lang="zh-CN" altLang="en-US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以及基于 </a:t>
            </a: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Langchain </a:t>
            </a:r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架构改进的自定义工具</a:t>
            </a:r>
            <a:endParaRPr lang="zh-CN" altLang="en-US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支持工具互相嵌套使用</a:t>
            </a:r>
            <a:endParaRPr lang="zh-CN" altLang="en-US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支持工具连续使用</a:t>
            </a:r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65696" y="2787809"/>
            <a:ext cx="6860607" cy="64119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n-US" altLang="zh-CN" sz="4400" dirty="0">
                <a:solidFill>
                  <a:srgbClr val="165D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48</a:t>
            </a:r>
            <a:r>
              <a:rPr lang="zh-CN" altLang="en-US" sz="4400" dirty="0">
                <a:solidFill>
                  <a:srgbClr val="165D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小时，我们还做了什么</a:t>
            </a:r>
            <a:endParaRPr lang="zh-CN" altLang="en-US" sz="4400" dirty="0">
              <a:solidFill>
                <a:srgbClr val="165DFF"/>
              </a:solidFill>
              <a:latin typeface="ZCOOL QingKe HuangYou" panose="00000500000000000000" pitchFamily="2" charset="0"/>
              <a:ea typeface="ZCOOL QingKe HuangYou" panose="00000500000000000000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250058" y="5984558"/>
            <a:ext cx="36402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595" b="1" i="1" dirty="0">
                <a:solidFill>
                  <a:srgbClr val="0066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10</a:t>
            </a:r>
            <a:r>
              <a:rPr lang="zh-CN" altLang="en-US" sz="3595" b="1" i="1" dirty="0">
                <a:solidFill>
                  <a:srgbClr val="0066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个 </a:t>
            </a:r>
            <a:r>
              <a:rPr lang="en-US" altLang="zh-CN" sz="3595" b="1" i="1" dirty="0">
                <a:solidFill>
                  <a:srgbClr val="0066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/ </a:t>
            </a:r>
            <a:r>
              <a:rPr lang="zh-CN" altLang="en-US" sz="3595" b="1" i="1" dirty="0">
                <a:solidFill>
                  <a:srgbClr val="0066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每天！</a:t>
            </a:r>
            <a:endParaRPr lang="en-US" altLang="zh-CN" sz="3595" b="1" i="1" dirty="0">
              <a:solidFill>
                <a:srgbClr val="0066FF"/>
              </a:solidFill>
              <a:latin typeface="ZCOOL QingKe HuangYou" panose="00000500000000000000" pitchFamily="2" charset="0"/>
              <a:ea typeface="ZCOOL QingKe HuangYou" panose="00000500000000000000" pitchFamily="2" charset="0"/>
            </a:endParaRPr>
          </a:p>
        </p:txBody>
      </p:sp>
      <p:pic>
        <p:nvPicPr>
          <p:cNvPr id="2" name="图形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394373" y="6250999"/>
            <a:ext cx="1797601" cy="49800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2555" y="222250"/>
            <a:ext cx="6412230" cy="5753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zh-CN" altLang="en-US" sz="2800" i="1" dirty="0">
                <a:latin typeface="ZCOOL QingKe HuangYou" panose="00000500000000000000" pitchFamily="2" charset="0"/>
                <a:ea typeface="ZCOOL QingKe HuangYou" panose="00000500000000000000" pitchFamily="2" charset="0"/>
              </a:rPr>
              <a:t>生产力的变革，从精准大模型回答出发</a:t>
            </a:r>
            <a:endParaRPr lang="zh-CN" altLang="en-US" sz="2800" i="1" dirty="0">
              <a:latin typeface="ZCOOL QingKe HuangYou" panose="00000500000000000000" pitchFamily="2" charset="0"/>
              <a:ea typeface="ZCOOL QingKe HuangYou" panose="00000500000000000000" pitchFamily="2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207188" y="288509"/>
            <a:ext cx="6165611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i="1" dirty="0">
                <a:solidFill>
                  <a:srgbClr val="0066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知识库产品</a:t>
            </a:r>
            <a:r>
              <a:rPr lang="en-US" altLang="zh-CN" sz="2800" i="1" dirty="0">
                <a:solidFill>
                  <a:srgbClr val="0066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  · </a:t>
            </a:r>
            <a:r>
              <a:rPr lang="zh-CN" altLang="en-US" sz="2800" i="1" dirty="0">
                <a:solidFill>
                  <a:srgbClr val="0066FF"/>
                </a:solidFill>
                <a:latin typeface="ZCOOL QingKe HuangYou" panose="00000500000000000000" pitchFamily="2" charset="0"/>
                <a:ea typeface="ZCOOL QingKe HuangYou" panose="00000500000000000000" pitchFamily="2" charset="0"/>
              </a:rPr>
              <a:t>招生助手</a:t>
            </a:r>
            <a:endParaRPr lang="en-US" altLang="zh-CN" sz="1605" i="1" dirty="0">
              <a:solidFill>
                <a:srgbClr val="155DFF"/>
              </a:solidFill>
            </a:endParaRPr>
          </a:p>
        </p:txBody>
      </p:sp>
      <p:pic>
        <p:nvPicPr>
          <p:cNvPr id="10" name="图片 9" descr="upload_post_object_v2_22858510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188" y="979105"/>
            <a:ext cx="5431201" cy="5110262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250041" y="810457"/>
            <a:ext cx="5802698" cy="511026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700" dirty="0">
                <a:latin typeface="等线" panose="02010600030101010101" pitchFamily="2" charset="-122"/>
                <a:ea typeface="等线" panose="02010600030101010101" pitchFamily="2" charset="-122"/>
              </a:rPr>
              <a:t>西交利物浦大学大数据专业引入基于查特查特团队的</a:t>
            </a:r>
            <a:r>
              <a:rPr lang="en-US" altLang="zh-CN" sz="1700" i="1" dirty="0">
                <a:solidFill>
                  <a:srgbClr val="155D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Langchain-Chatchat  </a:t>
            </a:r>
            <a:r>
              <a:rPr lang="zh-CN" altLang="en-US" sz="1700" dirty="0">
                <a:latin typeface="等线" panose="02010600030101010101" pitchFamily="2" charset="-122"/>
                <a:ea typeface="等线" panose="02010600030101010101" pitchFamily="2" charset="-122"/>
              </a:rPr>
              <a:t>框架打造的专业智能问答机器人</a:t>
            </a:r>
            <a:endParaRPr lang="en-US" altLang="zh-CN" sz="17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700" dirty="0">
                <a:latin typeface="等线" panose="02010600030101010101" pitchFamily="2" charset="-122"/>
                <a:ea typeface="等线" panose="02010600030101010101" pitchFamily="2" charset="-122"/>
              </a:rPr>
              <a:t>使用</a:t>
            </a:r>
            <a:r>
              <a:rPr lang="zh-CN" altLang="en-US" sz="1700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微调后的</a:t>
            </a:r>
            <a:r>
              <a:rPr lang="en-US" altLang="zh-CN" sz="1700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ChatGLM2-6B</a:t>
            </a:r>
            <a:r>
              <a:rPr lang="en-US" altLang="zh-CN" sz="17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700" dirty="0">
                <a:latin typeface="等线" panose="02010600030101010101" pitchFamily="2" charset="-122"/>
                <a:ea typeface="等线" panose="02010600030101010101" pitchFamily="2" charset="-122"/>
              </a:rPr>
              <a:t>模型</a:t>
            </a:r>
            <a:r>
              <a:rPr lang="zh-CN" altLang="en-US" sz="17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回答学生的</a:t>
            </a:r>
            <a:r>
              <a:rPr lang="zh-CN" altLang="en-US" sz="1700" dirty="0">
                <a:latin typeface="等线" panose="02010600030101010101" pitchFamily="2" charset="-122"/>
                <a:ea typeface="等线" panose="02010600030101010101" pitchFamily="2" charset="-122"/>
              </a:rPr>
              <a:t>问题</a:t>
            </a:r>
            <a:endParaRPr lang="zh-CN" altLang="en-US" sz="17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17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700" dirty="0">
                <a:latin typeface="等线" panose="02010600030101010101" pitchFamily="2" charset="-122"/>
                <a:ea typeface="等线" panose="02010600030101010101" pitchFamily="2" charset="-122"/>
              </a:rPr>
              <a:t>引入</a:t>
            </a:r>
            <a:r>
              <a:rPr lang="zh-CN" altLang="en-US" sz="1700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Zilliz Cloud</a:t>
            </a:r>
            <a:r>
              <a:rPr lang="zh-CN" altLang="en-US" sz="1700" dirty="0">
                <a:latin typeface="等线" panose="02010600030101010101" pitchFamily="2" charset="-122"/>
                <a:ea typeface="等线" panose="02010600030101010101" pitchFamily="2" charset="-122"/>
              </a:rPr>
              <a:t>稳定联网数据库</a:t>
            </a:r>
            <a:br>
              <a:rPr lang="zh-CN" altLang="en-US" sz="1700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zh-CN" altLang="en-US" sz="1700" dirty="0">
                <a:latin typeface="等线" panose="02010600030101010101" pitchFamily="2" charset="-122"/>
                <a:ea typeface="等线" panose="02010600030101010101" pitchFamily="2" charset="-122"/>
              </a:rPr>
              <a:t>取代 </a:t>
            </a:r>
            <a:r>
              <a:rPr lang="en-US" altLang="zh-CN" sz="1700" i="1" dirty="0">
                <a:latin typeface="等线" panose="02010600030101010101" pitchFamily="2" charset="-122"/>
                <a:ea typeface="等线" panose="02010600030101010101" pitchFamily="2" charset="-122"/>
              </a:rPr>
              <a:t>FAISS</a:t>
            </a:r>
            <a:r>
              <a:rPr lang="en-US" altLang="zh-CN" sz="17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700" dirty="0">
                <a:latin typeface="等线" panose="02010600030101010101" pitchFamily="2" charset="-122"/>
                <a:ea typeface="等线" panose="02010600030101010101" pitchFamily="2" charset="-122"/>
              </a:rPr>
              <a:t> 本地数据库</a:t>
            </a:r>
            <a:endParaRPr lang="zh-CN" altLang="en-US" sz="17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700" dirty="0">
                <a:latin typeface="等线" panose="02010600030101010101" pitchFamily="2" charset="-122"/>
                <a:ea typeface="等线" panose="02010600030101010101" pitchFamily="2" charset="-122"/>
              </a:rPr>
              <a:t>大文件，多文件问题迎刃而解！</a:t>
            </a:r>
            <a:endParaRPr lang="zh-CN" altLang="en-US" sz="17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700" dirty="0">
                <a:latin typeface="等线" panose="02010600030101010101" pitchFamily="2" charset="-122"/>
                <a:ea typeface="等线" panose="02010600030101010101" pitchFamily="2" charset="-122"/>
              </a:rPr>
              <a:t>交互速度和稳定性大大提升！</a:t>
            </a:r>
            <a:endParaRPr lang="zh-CN" altLang="en-US" sz="17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17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700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无需</a:t>
            </a:r>
            <a:r>
              <a:rPr lang="zh-CN" altLang="en-US" sz="1700" dirty="0">
                <a:latin typeface="等线" panose="02010600030101010101" pitchFamily="2" charset="-122"/>
                <a:ea typeface="等线" panose="02010600030101010101" pitchFamily="2" charset="-122"/>
              </a:rPr>
              <a:t>关键词触发，与学生自然交流</a:t>
            </a:r>
            <a:endParaRPr lang="zh-CN" altLang="en-US" sz="17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700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知识库</a:t>
            </a:r>
            <a:r>
              <a:rPr lang="en-US" altLang="zh-CN" sz="1700" dirty="0">
                <a:latin typeface="等线" panose="02010600030101010101" pitchFamily="2" charset="-122"/>
                <a:ea typeface="等线" panose="02010600030101010101" pitchFamily="2" charset="-122"/>
              </a:rPr>
              <a:t>上阵，大模型拥有了招生老师的经验和话术</a:t>
            </a:r>
            <a:endParaRPr lang="en-US" altLang="zh-CN" sz="17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700" dirty="0">
                <a:solidFill>
                  <a:srgbClr val="165D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自动化交互</a:t>
            </a:r>
            <a:r>
              <a:rPr lang="zh-CN" altLang="en-US" sz="1700" dirty="0">
                <a:latin typeface="等线" panose="02010600030101010101" pitchFamily="2" charset="-122"/>
                <a:ea typeface="等线" panose="02010600030101010101" pitchFamily="2" charset="-122"/>
              </a:rPr>
              <a:t>知识库，不断</a:t>
            </a:r>
            <a:r>
              <a:rPr lang="en-US" altLang="zh-CN" sz="1700" dirty="0">
                <a:latin typeface="等线" panose="02010600030101010101" pitchFamily="2" charset="-122"/>
                <a:ea typeface="等线" panose="02010600030101010101" pitchFamily="2" charset="-122"/>
              </a:rPr>
              <a:t>扩展</a:t>
            </a:r>
            <a:r>
              <a:rPr lang="zh-CN" altLang="en-US" sz="1700" dirty="0">
                <a:latin typeface="等线" panose="02010600030101010101" pitchFamily="2" charset="-122"/>
                <a:ea typeface="等线" panose="02010600030101010101" pitchFamily="2" charset="-122"/>
              </a:rPr>
              <a:t>知识</a:t>
            </a:r>
            <a:r>
              <a:rPr lang="en-US" altLang="zh-CN" sz="1700" dirty="0">
                <a:latin typeface="等线" panose="02010600030101010101" pitchFamily="2" charset="-122"/>
                <a:ea typeface="等线" panose="02010600030101010101" pitchFamily="2" charset="-122"/>
              </a:rPr>
              <a:t>，让模型不断变强。</a:t>
            </a:r>
            <a:endParaRPr lang="en-US" altLang="zh-CN" sz="17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700" dirty="0">
                <a:latin typeface="等线" panose="02010600030101010101" pitchFamily="2" charset="-122"/>
                <a:ea typeface="等线" panose="02010600030101010101" pitchFamily="2" charset="-122"/>
              </a:rPr>
              <a:t>需要招生老师亲自回答的问题下降至？ </a:t>
            </a:r>
            <a:endParaRPr lang="en-US" altLang="zh-CN" sz="17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PLACING_PICTURE_USER_VIEWPORT" val="{&quot;height&quot;:1428.0566929133859,&quot;width&quot;:8423.562204724409}"/>
</p:tagLst>
</file>

<file path=ppt/tags/tag11.xml><?xml version="1.0" encoding="utf-8"?>
<p:tagLst xmlns:p="http://schemas.openxmlformats.org/presentationml/2006/main">
  <p:tag name="KSO_WM_UNIT_PLACING_PICTURE_USER_VIEWPORT" val="{&quot;height&quot;:1434.63937007874,&quot;width&quot;:10763.820472440944}"/>
</p:tagLst>
</file>

<file path=ppt/tags/tag12.xml><?xml version="1.0" encoding="utf-8"?>
<p:tagLst xmlns:p="http://schemas.openxmlformats.org/presentationml/2006/main">
  <p:tag name="ISLIDE.ICON" val="#380025;#375542;"/>
</p:tagLst>
</file>

<file path=ppt/tags/tag13.xml><?xml version="1.0" encoding="utf-8"?>
<p:tagLst xmlns:p="http://schemas.openxmlformats.org/presentationml/2006/main">
  <p:tag name="ISLIDE.ICON" val="#380025;#375542;"/>
</p:tagLst>
</file>

<file path=ppt/tags/tag14.xml><?xml version="1.0" encoding="utf-8"?>
<p:tagLst xmlns:p="http://schemas.openxmlformats.org/presentationml/2006/main">
  <p:tag name="ISLIDE.ICON" val="#380025;#375542;"/>
</p:tagLst>
</file>

<file path=ppt/tags/tag15.xml><?xml version="1.0" encoding="utf-8"?>
<p:tagLst xmlns:p="http://schemas.openxmlformats.org/presentationml/2006/main">
  <p:tag name="ISLIDE.ICON" val="#380025;#375542;"/>
</p:tagLst>
</file>

<file path=ppt/tags/tag16.xml><?xml version="1.0" encoding="utf-8"?>
<p:tagLst xmlns:p="http://schemas.openxmlformats.org/presentationml/2006/main">
  <p:tag name="ISLIDE.ICON" val="#380025;#375542;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ISLIDE.ICON" val="#380025;#375542;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COMMONDATA" val="eyJoZGlkIjoiM2JjZGVjNmNmZDlmMzJhNzgzNmNhNWM0MzgyNWE2NTMifQ=="/>
  <p:tag name="commondata" val="eyJoZGlkIjoiYjdlMGU0NjAyNzQ2YzZhZDFkYjk1YWJmYTA2MjE3ODU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思源黑体 CN Medium"/>
        <a:ea typeface="思源黑体 CN Medium"/>
        <a:cs typeface=""/>
      </a:majorFont>
      <a:minorFont>
        <a:latin typeface="思源黑体 CN Norm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2961</Words>
  <Application>WPS 演示</Application>
  <PresentationFormat>宽屏</PresentationFormat>
  <Paragraphs>212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Arial</vt:lpstr>
      <vt:lpstr>宋体</vt:lpstr>
      <vt:lpstr>Wingdings</vt:lpstr>
      <vt:lpstr>站酷庆科黄油体</vt:lpstr>
      <vt:lpstr>ZCOOL QingKe HuangYou</vt:lpstr>
      <vt:lpstr>微软雅黑 Light</vt:lpstr>
      <vt:lpstr>等线</vt:lpstr>
      <vt:lpstr>思源黑体 CN Normal</vt:lpstr>
      <vt:lpstr>黑体</vt:lpstr>
      <vt:lpstr>微软雅黑</vt:lpstr>
      <vt:lpstr>Arial Unicode MS</vt:lpstr>
      <vt:lpstr>思源黑体 CN Medium</vt:lpstr>
      <vt:lpstr>Calibri</vt:lpstr>
      <vt:lpstr>1_Office 主题​​</vt:lpstr>
      <vt:lpstr>事有必至</vt:lpstr>
      <vt:lpstr> 是什么？</vt:lpstr>
      <vt:lpstr>PowerPoint 演示文稿</vt:lpstr>
      <vt:lpstr>深度调教和定制，从模型走向生态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事有必至</dc:title>
  <dc:creator>Administrator</dc:creator>
  <cp:lastModifiedBy>lqw</cp:lastModifiedBy>
  <cp:revision>17</cp:revision>
  <dcterms:created xsi:type="dcterms:W3CDTF">2023-10-14T03:11:00Z</dcterms:created>
  <dcterms:modified xsi:type="dcterms:W3CDTF">2023-11-17T03:59:57Z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30AC83EB9F4D4BE1A115C6B79242EA9C_13</vt:lpwstr>
  </property>
  <property fmtid="{D5CDD505-2E9C-101B-9397-08002B2CF9AE}" pid="3" name="KSOProductBuildVer">
    <vt:lpwstr>2052-12.1.0.15933</vt:lpwstr>
  </property>
</Properties>
</file>